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6" r:id="rId4"/>
    <p:sldId id="277" r:id="rId5"/>
    <p:sldId id="278" r:id="rId6"/>
    <p:sldId id="279" r:id="rId7"/>
    <p:sldId id="274" r:id="rId8"/>
    <p:sldId id="264" r:id="rId9"/>
    <p:sldId id="26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901"/>
  </p:normalViewPr>
  <p:slideViewPr>
    <p:cSldViewPr snapToGrid="0" snapToObjects="1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B9027-06B7-4795-B8E7-E8F4F115372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8B2E04E-B4F2-4FE7-BD66-45C1305570B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dirty="0"/>
            <a:t>Be a Positive Support - Look Out For Others</a:t>
          </a:r>
        </a:p>
      </dgm:t>
    </dgm:pt>
    <dgm:pt modelId="{EBB9754D-FA78-43F9-898C-D7F44C5C8B0F}" type="parTrans" cxnId="{832BC38D-B15B-4A07-892E-228117EC0522}">
      <dgm:prSet/>
      <dgm:spPr/>
      <dgm:t>
        <a:bodyPr/>
        <a:lstStyle/>
        <a:p>
          <a:endParaRPr lang="en-US"/>
        </a:p>
      </dgm:t>
    </dgm:pt>
    <dgm:pt modelId="{3CAED2C9-1FEA-4A3C-80FA-927437678254}" type="sibTrans" cxnId="{832BC38D-B15B-4A07-892E-228117EC0522}">
      <dgm:prSet/>
      <dgm:spPr/>
      <dgm:t>
        <a:bodyPr/>
        <a:lstStyle/>
        <a:p>
          <a:endParaRPr lang="en-US"/>
        </a:p>
      </dgm:t>
    </dgm:pt>
    <dgm:pt modelId="{42923AFD-23DE-4CA2-BD57-4556FDD4854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dirty="0"/>
            <a:t>Know the signs</a:t>
          </a:r>
          <a:endParaRPr lang="en-US" sz="1400" dirty="0"/>
        </a:p>
      </dgm:t>
    </dgm:pt>
    <dgm:pt modelId="{BF47F71D-FF54-48C1-8338-171999C228BF}" type="parTrans" cxnId="{9FA78144-6C44-4FA8-8FF3-D813E6851BBF}">
      <dgm:prSet/>
      <dgm:spPr/>
      <dgm:t>
        <a:bodyPr/>
        <a:lstStyle/>
        <a:p>
          <a:endParaRPr lang="en-US"/>
        </a:p>
      </dgm:t>
    </dgm:pt>
    <dgm:pt modelId="{F9FC2E68-7740-44E6-86D3-43D04B571595}" type="sibTrans" cxnId="{9FA78144-6C44-4FA8-8FF3-D813E6851BBF}">
      <dgm:prSet/>
      <dgm:spPr/>
      <dgm:t>
        <a:bodyPr/>
        <a:lstStyle/>
        <a:p>
          <a:endParaRPr lang="en-US"/>
        </a:p>
      </dgm:t>
    </dgm:pt>
    <dgm:pt modelId="{F42AE138-756B-43FC-971E-2C508F1796A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dirty="0"/>
            <a:t>Talk to them </a:t>
          </a:r>
          <a:endParaRPr lang="en-US" sz="1400" dirty="0"/>
        </a:p>
      </dgm:t>
    </dgm:pt>
    <dgm:pt modelId="{FFD8E734-40B4-4732-99BE-70965934C729}" type="parTrans" cxnId="{A812F851-B3B3-4A69-8A8C-344804FC4E79}">
      <dgm:prSet/>
      <dgm:spPr/>
      <dgm:t>
        <a:bodyPr/>
        <a:lstStyle/>
        <a:p>
          <a:endParaRPr lang="en-US"/>
        </a:p>
      </dgm:t>
    </dgm:pt>
    <dgm:pt modelId="{F94D1CA7-737C-482B-B246-14DC47181826}" type="sibTrans" cxnId="{A812F851-B3B3-4A69-8A8C-344804FC4E79}">
      <dgm:prSet/>
      <dgm:spPr/>
      <dgm:t>
        <a:bodyPr/>
        <a:lstStyle/>
        <a:p>
          <a:endParaRPr lang="en-US"/>
        </a:p>
      </dgm:t>
    </dgm:pt>
    <dgm:pt modelId="{C22E7DFF-54BF-4A75-9893-CB8ED10ABCF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dirty="0"/>
            <a:t>Talk to friends/family/Coaches</a:t>
          </a:r>
          <a:endParaRPr lang="en-US" sz="1400" dirty="0"/>
        </a:p>
      </dgm:t>
    </dgm:pt>
    <dgm:pt modelId="{9614BA9B-0E5F-4B0D-9A79-78241309E1F4}" type="parTrans" cxnId="{D49032D6-D3E8-4905-B5C4-D41F7D3BBA4F}">
      <dgm:prSet/>
      <dgm:spPr/>
      <dgm:t>
        <a:bodyPr/>
        <a:lstStyle/>
        <a:p>
          <a:endParaRPr lang="en-US"/>
        </a:p>
      </dgm:t>
    </dgm:pt>
    <dgm:pt modelId="{1AAE2409-50DF-4E7B-B865-F1626C22D35F}" type="sibTrans" cxnId="{D49032D6-D3E8-4905-B5C4-D41F7D3BBA4F}">
      <dgm:prSet/>
      <dgm:spPr/>
      <dgm:t>
        <a:bodyPr/>
        <a:lstStyle/>
        <a:p>
          <a:endParaRPr lang="en-US"/>
        </a:p>
      </dgm:t>
    </dgm:pt>
    <dgm:pt modelId="{AF217D18-E96D-4EC7-9EF8-A21DAA428B3D}" type="pres">
      <dgm:prSet presAssocID="{3CEB9027-06B7-4795-B8E7-E8F4F1153728}" presName="root" presStyleCnt="0">
        <dgm:presLayoutVars>
          <dgm:dir/>
          <dgm:resizeHandles val="exact"/>
        </dgm:presLayoutVars>
      </dgm:prSet>
      <dgm:spPr/>
    </dgm:pt>
    <dgm:pt modelId="{84C1ED31-AD18-430C-85BD-5C2A12E456DE}" type="pres">
      <dgm:prSet presAssocID="{78B2E04E-B4F2-4FE7-BD66-45C1305570BA}" presName="compNode" presStyleCnt="0"/>
      <dgm:spPr/>
    </dgm:pt>
    <dgm:pt modelId="{2CC91E72-DEF0-4C5E-BF48-608185CFD937}" type="pres">
      <dgm:prSet presAssocID="{78B2E04E-B4F2-4FE7-BD66-45C1305570BA}" presName="iconBgRect" presStyleLbl="bgShp" presStyleIdx="0" presStyleCnt="4"/>
      <dgm:spPr/>
    </dgm:pt>
    <dgm:pt modelId="{CD86A24F-7FDB-4CB0-9E13-FBD8E7C98FAA}" type="pres">
      <dgm:prSet presAssocID="{78B2E04E-B4F2-4FE7-BD66-45C1305570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97D7FAF-8AD0-4E34-836E-69F979DD0946}" type="pres">
      <dgm:prSet presAssocID="{78B2E04E-B4F2-4FE7-BD66-45C1305570BA}" presName="spaceRect" presStyleCnt="0"/>
      <dgm:spPr/>
    </dgm:pt>
    <dgm:pt modelId="{2CD26D6A-5047-48A6-9BD4-429DB78A408D}" type="pres">
      <dgm:prSet presAssocID="{78B2E04E-B4F2-4FE7-BD66-45C1305570BA}" presName="textRect" presStyleLbl="revTx" presStyleIdx="0" presStyleCnt="4">
        <dgm:presLayoutVars>
          <dgm:chMax val="1"/>
          <dgm:chPref val="1"/>
        </dgm:presLayoutVars>
      </dgm:prSet>
      <dgm:spPr/>
    </dgm:pt>
    <dgm:pt modelId="{3C78E3B8-CF7A-488B-92BF-66F8DCC5FBA0}" type="pres">
      <dgm:prSet presAssocID="{3CAED2C9-1FEA-4A3C-80FA-927437678254}" presName="sibTrans" presStyleCnt="0"/>
      <dgm:spPr/>
    </dgm:pt>
    <dgm:pt modelId="{A241168C-CB0B-4689-BC2F-D3BA0275DF13}" type="pres">
      <dgm:prSet presAssocID="{42923AFD-23DE-4CA2-BD57-4556FDD4854F}" presName="compNode" presStyleCnt="0"/>
      <dgm:spPr/>
    </dgm:pt>
    <dgm:pt modelId="{DE2E8886-CD31-46D7-8AE2-CCCBE9E1FFDC}" type="pres">
      <dgm:prSet presAssocID="{42923AFD-23DE-4CA2-BD57-4556FDD4854F}" presName="iconBgRect" presStyleLbl="bgShp" presStyleIdx="1" presStyleCnt="4"/>
      <dgm:spPr/>
    </dgm:pt>
    <dgm:pt modelId="{3EF321AD-E2DB-4C2A-83FF-A38598575CDB}" type="pres">
      <dgm:prSet presAssocID="{42923AFD-23DE-4CA2-BD57-4556FDD4854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A5151CC-88AB-4CC8-A2FC-6B9B9380D78F}" type="pres">
      <dgm:prSet presAssocID="{42923AFD-23DE-4CA2-BD57-4556FDD4854F}" presName="spaceRect" presStyleCnt="0"/>
      <dgm:spPr/>
    </dgm:pt>
    <dgm:pt modelId="{005B3D6C-8425-4539-9A39-A068E56AE503}" type="pres">
      <dgm:prSet presAssocID="{42923AFD-23DE-4CA2-BD57-4556FDD4854F}" presName="textRect" presStyleLbl="revTx" presStyleIdx="1" presStyleCnt="4">
        <dgm:presLayoutVars>
          <dgm:chMax val="1"/>
          <dgm:chPref val="1"/>
        </dgm:presLayoutVars>
      </dgm:prSet>
      <dgm:spPr/>
    </dgm:pt>
    <dgm:pt modelId="{5809C5D6-5A84-462D-BC0A-8799CE7E080B}" type="pres">
      <dgm:prSet presAssocID="{F9FC2E68-7740-44E6-86D3-43D04B571595}" presName="sibTrans" presStyleCnt="0"/>
      <dgm:spPr/>
    </dgm:pt>
    <dgm:pt modelId="{69CEC842-19F9-4331-BF71-351C4E32A4A7}" type="pres">
      <dgm:prSet presAssocID="{F42AE138-756B-43FC-971E-2C508F1796A2}" presName="compNode" presStyleCnt="0"/>
      <dgm:spPr/>
    </dgm:pt>
    <dgm:pt modelId="{B09C33FC-0011-4565-ADCE-5FD37B630080}" type="pres">
      <dgm:prSet presAssocID="{F42AE138-756B-43FC-971E-2C508F1796A2}" presName="iconBgRect" presStyleLbl="bgShp" presStyleIdx="2" presStyleCnt="4"/>
      <dgm:spPr/>
    </dgm:pt>
    <dgm:pt modelId="{BEFF1500-AFFD-48E6-9DA6-149840E28213}" type="pres">
      <dgm:prSet presAssocID="{F42AE138-756B-43FC-971E-2C508F1796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D225C182-720C-4921-B4F5-88E8919BBEEA}" type="pres">
      <dgm:prSet presAssocID="{F42AE138-756B-43FC-971E-2C508F1796A2}" presName="spaceRect" presStyleCnt="0"/>
      <dgm:spPr/>
    </dgm:pt>
    <dgm:pt modelId="{24C21BD0-E95F-4C02-BA3A-19FA46EF254B}" type="pres">
      <dgm:prSet presAssocID="{F42AE138-756B-43FC-971E-2C508F1796A2}" presName="textRect" presStyleLbl="revTx" presStyleIdx="2" presStyleCnt="4">
        <dgm:presLayoutVars>
          <dgm:chMax val="1"/>
          <dgm:chPref val="1"/>
        </dgm:presLayoutVars>
      </dgm:prSet>
      <dgm:spPr/>
    </dgm:pt>
    <dgm:pt modelId="{0E7E2B4C-753F-4B9A-A05C-2179A102EA1B}" type="pres">
      <dgm:prSet presAssocID="{F94D1CA7-737C-482B-B246-14DC47181826}" presName="sibTrans" presStyleCnt="0"/>
      <dgm:spPr/>
    </dgm:pt>
    <dgm:pt modelId="{E03BE817-C204-4693-BB61-4527BD5786FD}" type="pres">
      <dgm:prSet presAssocID="{C22E7DFF-54BF-4A75-9893-CB8ED10ABCF7}" presName="compNode" presStyleCnt="0"/>
      <dgm:spPr/>
    </dgm:pt>
    <dgm:pt modelId="{95361E30-7954-4D76-B24D-E4669736A2F2}" type="pres">
      <dgm:prSet presAssocID="{C22E7DFF-54BF-4A75-9893-CB8ED10ABCF7}" presName="iconBgRect" presStyleLbl="bgShp" presStyleIdx="3" presStyleCnt="4"/>
      <dgm:spPr/>
    </dgm:pt>
    <dgm:pt modelId="{EE900E93-EC5E-4E08-A197-FBFD0213C3D2}" type="pres">
      <dgm:prSet presAssocID="{C22E7DFF-54BF-4A75-9893-CB8ED10ABC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2F06892A-F6D0-4772-A7B2-D8DFDB3D1E0D}" type="pres">
      <dgm:prSet presAssocID="{C22E7DFF-54BF-4A75-9893-CB8ED10ABCF7}" presName="spaceRect" presStyleCnt="0"/>
      <dgm:spPr/>
    </dgm:pt>
    <dgm:pt modelId="{96EFB387-16FE-4989-85F5-4EE4427794C7}" type="pres">
      <dgm:prSet presAssocID="{C22E7DFF-54BF-4A75-9893-CB8ED10ABCF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195490B-4884-44F3-8101-3EF921BE222A}" type="presOf" srcId="{78B2E04E-B4F2-4FE7-BD66-45C1305570BA}" destId="{2CD26D6A-5047-48A6-9BD4-429DB78A408D}" srcOrd="0" destOrd="0" presId="urn:microsoft.com/office/officeart/2018/5/layout/IconCircleLabelList"/>
    <dgm:cxn modelId="{5E2A8939-283D-40CE-9455-72DA354AE89E}" type="presOf" srcId="{42923AFD-23DE-4CA2-BD57-4556FDD4854F}" destId="{005B3D6C-8425-4539-9A39-A068E56AE503}" srcOrd="0" destOrd="0" presId="urn:microsoft.com/office/officeart/2018/5/layout/IconCircleLabelList"/>
    <dgm:cxn modelId="{9FA78144-6C44-4FA8-8FF3-D813E6851BBF}" srcId="{3CEB9027-06B7-4795-B8E7-E8F4F1153728}" destId="{42923AFD-23DE-4CA2-BD57-4556FDD4854F}" srcOrd="1" destOrd="0" parTransId="{BF47F71D-FF54-48C1-8338-171999C228BF}" sibTransId="{F9FC2E68-7740-44E6-86D3-43D04B571595}"/>
    <dgm:cxn modelId="{A812F851-B3B3-4A69-8A8C-344804FC4E79}" srcId="{3CEB9027-06B7-4795-B8E7-E8F4F1153728}" destId="{F42AE138-756B-43FC-971E-2C508F1796A2}" srcOrd="2" destOrd="0" parTransId="{FFD8E734-40B4-4732-99BE-70965934C729}" sibTransId="{F94D1CA7-737C-482B-B246-14DC47181826}"/>
    <dgm:cxn modelId="{A4B62658-4C04-43B4-9DD3-A5A115D10D92}" type="presOf" srcId="{F42AE138-756B-43FC-971E-2C508F1796A2}" destId="{24C21BD0-E95F-4C02-BA3A-19FA46EF254B}" srcOrd="0" destOrd="0" presId="urn:microsoft.com/office/officeart/2018/5/layout/IconCircleLabelList"/>
    <dgm:cxn modelId="{832BC38D-B15B-4A07-892E-228117EC0522}" srcId="{3CEB9027-06B7-4795-B8E7-E8F4F1153728}" destId="{78B2E04E-B4F2-4FE7-BD66-45C1305570BA}" srcOrd="0" destOrd="0" parTransId="{EBB9754D-FA78-43F9-898C-D7F44C5C8B0F}" sibTransId="{3CAED2C9-1FEA-4A3C-80FA-927437678254}"/>
    <dgm:cxn modelId="{46EBACB4-343E-468F-8AF5-F3865BAF32E4}" type="presOf" srcId="{C22E7DFF-54BF-4A75-9893-CB8ED10ABCF7}" destId="{96EFB387-16FE-4989-85F5-4EE4427794C7}" srcOrd="0" destOrd="0" presId="urn:microsoft.com/office/officeart/2018/5/layout/IconCircleLabelList"/>
    <dgm:cxn modelId="{817DB6D4-645A-4826-8B4E-F11098339748}" type="presOf" srcId="{3CEB9027-06B7-4795-B8E7-E8F4F1153728}" destId="{AF217D18-E96D-4EC7-9EF8-A21DAA428B3D}" srcOrd="0" destOrd="0" presId="urn:microsoft.com/office/officeart/2018/5/layout/IconCircleLabelList"/>
    <dgm:cxn modelId="{D49032D6-D3E8-4905-B5C4-D41F7D3BBA4F}" srcId="{3CEB9027-06B7-4795-B8E7-E8F4F1153728}" destId="{C22E7DFF-54BF-4A75-9893-CB8ED10ABCF7}" srcOrd="3" destOrd="0" parTransId="{9614BA9B-0E5F-4B0D-9A79-78241309E1F4}" sibTransId="{1AAE2409-50DF-4E7B-B865-F1626C22D35F}"/>
    <dgm:cxn modelId="{5FB96226-B2B1-4C6F-B9FA-E6FE862AC63E}" type="presParOf" srcId="{AF217D18-E96D-4EC7-9EF8-A21DAA428B3D}" destId="{84C1ED31-AD18-430C-85BD-5C2A12E456DE}" srcOrd="0" destOrd="0" presId="urn:microsoft.com/office/officeart/2018/5/layout/IconCircleLabelList"/>
    <dgm:cxn modelId="{DCB685FC-205E-4458-9F30-B9C33BCAA448}" type="presParOf" srcId="{84C1ED31-AD18-430C-85BD-5C2A12E456DE}" destId="{2CC91E72-DEF0-4C5E-BF48-608185CFD937}" srcOrd="0" destOrd="0" presId="urn:microsoft.com/office/officeart/2018/5/layout/IconCircleLabelList"/>
    <dgm:cxn modelId="{D9D98938-4CF5-4611-A077-554F8DBDA2AF}" type="presParOf" srcId="{84C1ED31-AD18-430C-85BD-5C2A12E456DE}" destId="{CD86A24F-7FDB-4CB0-9E13-FBD8E7C98FAA}" srcOrd="1" destOrd="0" presId="urn:microsoft.com/office/officeart/2018/5/layout/IconCircleLabelList"/>
    <dgm:cxn modelId="{2930CC2D-3902-4E11-878E-C96C385EB362}" type="presParOf" srcId="{84C1ED31-AD18-430C-85BD-5C2A12E456DE}" destId="{297D7FAF-8AD0-4E34-836E-69F979DD0946}" srcOrd="2" destOrd="0" presId="urn:microsoft.com/office/officeart/2018/5/layout/IconCircleLabelList"/>
    <dgm:cxn modelId="{163B7A96-CA76-4A85-93F6-C67102170295}" type="presParOf" srcId="{84C1ED31-AD18-430C-85BD-5C2A12E456DE}" destId="{2CD26D6A-5047-48A6-9BD4-429DB78A408D}" srcOrd="3" destOrd="0" presId="urn:microsoft.com/office/officeart/2018/5/layout/IconCircleLabelList"/>
    <dgm:cxn modelId="{C1B0C9C4-6830-4720-8062-C646F2B50FA2}" type="presParOf" srcId="{AF217D18-E96D-4EC7-9EF8-A21DAA428B3D}" destId="{3C78E3B8-CF7A-488B-92BF-66F8DCC5FBA0}" srcOrd="1" destOrd="0" presId="urn:microsoft.com/office/officeart/2018/5/layout/IconCircleLabelList"/>
    <dgm:cxn modelId="{4CBA29A8-2D21-4DC3-B93E-4141170DD1E1}" type="presParOf" srcId="{AF217D18-E96D-4EC7-9EF8-A21DAA428B3D}" destId="{A241168C-CB0B-4689-BC2F-D3BA0275DF13}" srcOrd="2" destOrd="0" presId="urn:microsoft.com/office/officeart/2018/5/layout/IconCircleLabelList"/>
    <dgm:cxn modelId="{74CC97EB-BC2B-41E7-9BB0-70086522D988}" type="presParOf" srcId="{A241168C-CB0B-4689-BC2F-D3BA0275DF13}" destId="{DE2E8886-CD31-46D7-8AE2-CCCBE9E1FFDC}" srcOrd="0" destOrd="0" presId="urn:microsoft.com/office/officeart/2018/5/layout/IconCircleLabelList"/>
    <dgm:cxn modelId="{9D07C4D3-B23C-4AF0-B185-202F871ADEE6}" type="presParOf" srcId="{A241168C-CB0B-4689-BC2F-D3BA0275DF13}" destId="{3EF321AD-E2DB-4C2A-83FF-A38598575CDB}" srcOrd="1" destOrd="0" presId="urn:microsoft.com/office/officeart/2018/5/layout/IconCircleLabelList"/>
    <dgm:cxn modelId="{9C350461-3469-46CA-9928-64714C4EEB2E}" type="presParOf" srcId="{A241168C-CB0B-4689-BC2F-D3BA0275DF13}" destId="{2A5151CC-88AB-4CC8-A2FC-6B9B9380D78F}" srcOrd="2" destOrd="0" presId="urn:microsoft.com/office/officeart/2018/5/layout/IconCircleLabelList"/>
    <dgm:cxn modelId="{C9C31DDA-99F7-4DF1-BAA4-B0DDC59F6B9B}" type="presParOf" srcId="{A241168C-CB0B-4689-BC2F-D3BA0275DF13}" destId="{005B3D6C-8425-4539-9A39-A068E56AE503}" srcOrd="3" destOrd="0" presId="urn:microsoft.com/office/officeart/2018/5/layout/IconCircleLabelList"/>
    <dgm:cxn modelId="{0AE44DE5-D3FC-493B-A192-D515497B02C6}" type="presParOf" srcId="{AF217D18-E96D-4EC7-9EF8-A21DAA428B3D}" destId="{5809C5D6-5A84-462D-BC0A-8799CE7E080B}" srcOrd="3" destOrd="0" presId="urn:microsoft.com/office/officeart/2018/5/layout/IconCircleLabelList"/>
    <dgm:cxn modelId="{1368BB31-B572-4308-B13F-13CE4200796A}" type="presParOf" srcId="{AF217D18-E96D-4EC7-9EF8-A21DAA428B3D}" destId="{69CEC842-19F9-4331-BF71-351C4E32A4A7}" srcOrd="4" destOrd="0" presId="urn:microsoft.com/office/officeart/2018/5/layout/IconCircleLabelList"/>
    <dgm:cxn modelId="{E1EB2318-6414-4F3B-BAFF-C06EE61ED448}" type="presParOf" srcId="{69CEC842-19F9-4331-BF71-351C4E32A4A7}" destId="{B09C33FC-0011-4565-ADCE-5FD37B630080}" srcOrd="0" destOrd="0" presId="urn:microsoft.com/office/officeart/2018/5/layout/IconCircleLabelList"/>
    <dgm:cxn modelId="{020A59BC-79F2-4734-88DD-BAE305A893F4}" type="presParOf" srcId="{69CEC842-19F9-4331-BF71-351C4E32A4A7}" destId="{BEFF1500-AFFD-48E6-9DA6-149840E28213}" srcOrd="1" destOrd="0" presId="urn:microsoft.com/office/officeart/2018/5/layout/IconCircleLabelList"/>
    <dgm:cxn modelId="{FC7A9553-4A5E-4A6D-8FF9-9FC6C4B0CF41}" type="presParOf" srcId="{69CEC842-19F9-4331-BF71-351C4E32A4A7}" destId="{D225C182-720C-4921-B4F5-88E8919BBEEA}" srcOrd="2" destOrd="0" presId="urn:microsoft.com/office/officeart/2018/5/layout/IconCircleLabelList"/>
    <dgm:cxn modelId="{49BA2960-787A-42AD-AC97-D3D45B63CEF2}" type="presParOf" srcId="{69CEC842-19F9-4331-BF71-351C4E32A4A7}" destId="{24C21BD0-E95F-4C02-BA3A-19FA46EF254B}" srcOrd="3" destOrd="0" presId="urn:microsoft.com/office/officeart/2018/5/layout/IconCircleLabelList"/>
    <dgm:cxn modelId="{B3ED827A-F03C-446A-BD27-F030FC05EA13}" type="presParOf" srcId="{AF217D18-E96D-4EC7-9EF8-A21DAA428B3D}" destId="{0E7E2B4C-753F-4B9A-A05C-2179A102EA1B}" srcOrd="5" destOrd="0" presId="urn:microsoft.com/office/officeart/2018/5/layout/IconCircleLabelList"/>
    <dgm:cxn modelId="{1DB4D863-8D9C-49FA-8769-847D93F16A2A}" type="presParOf" srcId="{AF217D18-E96D-4EC7-9EF8-A21DAA428B3D}" destId="{E03BE817-C204-4693-BB61-4527BD5786FD}" srcOrd="6" destOrd="0" presId="urn:microsoft.com/office/officeart/2018/5/layout/IconCircleLabelList"/>
    <dgm:cxn modelId="{9C0DF91B-54C8-4D16-A7CD-8A6D95D8A7A7}" type="presParOf" srcId="{E03BE817-C204-4693-BB61-4527BD5786FD}" destId="{95361E30-7954-4D76-B24D-E4669736A2F2}" srcOrd="0" destOrd="0" presId="urn:microsoft.com/office/officeart/2018/5/layout/IconCircleLabelList"/>
    <dgm:cxn modelId="{65DF9A19-9DD3-4F26-8B63-3F6EC0CE4653}" type="presParOf" srcId="{E03BE817-C204-4693-BB61-4527BD5786FD}" destId="{EE900E93-EC5E-4E08-A197-FBFD0213C3D2}" srcOrd="1" destOrd="0" presId="urn:microsoft.com/office/officeart/2018/5/layout/IconCircleLabelList"/>
    <dgm:cxn modelId="{3A1535B8-73F0-45AD-82AC-852B2E79DB6C}" type="presParOf" srcId="{E03BE817-C204-4693-BB61-4527BD5786FD}" destId="{2F06892A-F6D0-4772-A7B2-D8DFDB3D1E0D}" srcOrd="2" destOrd="0" presId="urn:microsoft.com/office/officeart/2018/5/layout/IconCircleLabelList"/>
    <dgm:cxn modelId="{7EA7CA57-8E85-43DD-8507-C50810919414}" type="presParOf" srcId="{E03BE817-C204-4693-BB61-4527BD5786FD}" destId="{96EFB387-16FE-4989-85F5-4EE4427794C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8C9E5-BCAC-4469-9E1A-20A89D034C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14D303A-91FE-4DA9-9626-48D8183705EB}">
      <dgm:prSet custT="1"/>
      <dgm:spPr/>
      <dgm:t>
        <a:bodyPr/>
        <a:lstStyle/>
        <a:p>
          <a:pPr>
            <a:defRPr cap="all"/>
          </a:pPr>
          <a:r>
            <a:rPr lang="en-GB" sz="1400" dirty="0"/>
            <a:t>Pick a safe place to talk. Quiet room, go and get a coffee or outdoors</a:t>
          </a:r>
          <a:endParaRPr lang="en-US" sz="1400" dirty="0"/>
        </a:p>
      </dgm:t>
    </dgm:pt>
    <dgm:pt modelId="{DA757EB8-C212-49D4-9B61-219AC496C931}" type="parTrans" cxnId="{0B3DAE4F-A4EB-4128-8E4E-5F19F7D30B17}">
      <dgm:prSet/>
      <dgm:spPr/>
      <dgm:t>
        <a:bodyPr/>
        <a:lstStyle/>
        <a:p>
          <a:endParaRPr lang="en-US"/>
        </a:p>
      </dgm:t>
    </dgm:pt>
    <dgm:pt modelId="{2936528B-F9AF-4AD9-AD8F-CB61F8AC688D}" type="sibTrans" cxnId="{0B3DAE4F-A4EB-4128-8E4E-5F19F7D30B17}">
      <dgm:prSet/>
      <dgm:spPr/>
      <dgm:t>
        <a:bodyPr/>
        <a:lstStyle/>
        <a:p>
          <a:endParaRPr lang="en-US"/>
        </a:p>
      </dgm:t>
    </dgm:pt>
    <dgm:pt modelId="{DC41DC33-AB04-47B8-AB84-5C8F6E8A783B}">
      <dgm:prSet custT="1"/>
      <dgm:spPr/>
      <dgm:t>
        <a:bodyPr/>
        <a:lstStyle/>
        <a:p>
          <a:pPr>
            <a:defRPr cap="all"/>
          </a:pPr>
          <a:r>
            <a:rPr lang="en-GB" sz="1400" dirty="0"/>
            <a:t>Let people know its ok to be not ok … </a:t>
          </a:r>
          <a:endParaRPr lang="en-US" sz="1400" dirty="0"/>
        </a:p>
      </dgm:t>
    </dgm:pt>
    <dgm:pt modelId="{ADBAEBFF-69D9-42BD-B913-7B3292987DB1}" type="parTrans" cxnId="{E9932CC9-7799-4E48-8C1F-406CA7DCA89B}">
      <dgm:prSet/>
      <dgm:spPr/>
      <dgm:t>
        <a:bodyPr/>
        <a:lstStyle/>
        <a:p>
          <a:endParaRPr lang="en-US"/>
        </a:p>
      </dgm:t>
    </dgm:pt>
    <dgm:pt modelId="{259DB434-34B1-4ED3-9DAA-D03C6F10F576}" type="sibTrans" cxnId="{E9932CC9-7799-4E48-8C1F-406CA7DCA89B}">
      <dgm:prSet/>
      <dgm:spPr/>
      <dgm:t>
        <a:bodyPr/>
        <a:lstStyle/>
        <a:p>
          <a:endParaRPr lang="en-US"/>
        </a:p>
      </dgm:t>
    </dgm:pt>
    <dgm:pt modelId="{BE6A1DEA-18C8-48B1-9194-D66C3440DD05}">
      <dgm:prSet custT="1"/>
      <dgm:spPr/>
      <dgm:t>
        <a:bodyPr/>
        <a:lstStyle/>
        <a:p>
          <a:pPr>
            <a:defRPr cap="all"/>
          </a:pPr>
          <a:r>
            <a:rPr lang="en-GB" sz="1400" dirty="0"/>
            <a:t>Listen</a:t>
          </a:r>
          <a:endParaRPr lang="en-US" sz="1400" dirty="0"/>
        </a:p>
      </dgm:t>
    </dgm:pt>
    <dgm:pt modelId="{902C5E88-BD78-42E3-88AD-E070C861549A}" type="parTrans" cxnId="{53CE2977-94C1-4B43-9BF6-70EB43E9C96C}">
      <dgm:prSet/>
      <dgm:spPr/>
      <dgm:t>
        <a:bodyPr/>
        <a:lstStyle/>
        <a:p>
          <a:endParaRPr lang="en-US"/>
        </a:p>
      </dgm:t>
    </dgm:pt>
    <dgm:pt modelId="{EE665210-1070-48C4-9414-D1CCFC667AAB}" type="sibTrans" cxnId="{53CE2977-94C1-4B43-9BF6-70EB43E9C96C}">
      <dgm:prSet/>
      <dgm:spPr/>
      <dgm:t>
        <a:bodyPr/>
        <a:lstStyle/>
        <a:p>
          <a:endParaRPr lang="en-US"/>
        </a:p>
      </dgm:t>
    </dgm:pt>
    <dgm:pt modelId="{68CCD0CF-683F-45C3-854F-6F5AEA744EAA}">
      <dgm:prSet custT="1"/>
      <dgm:spPr/>
      <dgm:t>
        <a:bodyPr/>
        <a:lstStyle/>
        <a:p>
          <a:pPr>
            <a:defRPr cap="all"/>
          </a:pPr>
          <a:r>
            <a:rPr lang="en-GB" sz="1400" dirty="0"/>
            <a:t>Encourage them to speak to others and get help</a:t>
          </a:r>
          <a:endParaRPr lang="en-US" sz="1400" dirty="0"/>
        </a:p>
      </dgm:t>
    </dgm:pt>
    <dgm:pt modelId="{4C7544E9-CE7E-470C-8DE3-85B55D3781C4}" type="parTrans" cxnId="{8FC74799-C3B3-4FA1-A7C2-0D1A698B4DD9}">
      <dgm:prSet/>
      <dgm:spPr/>
      <dgm:t>
        <a:bodyPr/>
        <a:lstStyle/>
        <a:p>
          <a:endParaRPr lang="en-US"/>
        </a:p>
      </dgm:t>
    </dgm:pt>
    <dgm:pt modelId="{1B6E3223-A357-4B2D-81DE-FFA1386E54C5}" type="sibTrans" cxnId="{8FC74799-C3B3-4FA1-A7C2-0D1A698B4DD9}">
      <dgm:prSet/>
      <dgm:spPr/>
      <dgm:t>
        <a:bodyPr/>
        <a:lstStyle/>
        <a:p>
          <a:endParaRPr lang="en-US"/>
        </a:p>
      </dgm:t>
    </dgm:pt>
    <dgm:pt modelId="{2A3C3156-E096-4ACE-AFC9-7BA6928985D7}" type="pres">
      <dgm:prSet presAssocID="{D5A8C9E5-BCAC-4469-9E1A-20A89D034C6D}" presName="root" presStyleCnt="0">
        <dgm:presLayoutVars>
          <dgm:dir/>
          <dgm:resizeHandles val="exact"/>
        </dgm:presLayoutVars>
      </dgm:prSet>
      <dgm:spPr/>
    </dgm:pt>
    <dgm:pt modelId="{71925BA9-3E1C-4789-A75E-FB2910A6B8C2}" type="pres">
      <dgm:prSet presAssocID="{514D303A-91FE-4DA9-9626-48D8183705EB}" presName="compNode" presStyleCnt="0"/>
      <dgm:spPr/>
    </dgm:pt>
    <dgm:pt modelId="{B1C5CDD7-5A05-4D34-B6AD-9F4B812A9953}" type="pres">
      <dgm:prSet presAssocID="{514D303A-91FE-4DA9-9626-48D8183705EB}" presName="iconBgRect" presStyleLbl="bgShp" presStyleIdx="0" presStyleCnt="4"/>
      <dgm:spPr/>
    </dgm:pt>
    <dgm:pt modelId="{34D3D7AC-3062-440C-A7F4-AA0C990587B9}" type="pres">
      <dgm:prSet presAssocID="{514D303A-91FE-4DA9-9626-48D8183705E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C30E8538-6C23-4488-96F1-F0C7DF316B2C}" type="pres">
      <dgm:prSet presAssocID="{514D303A-91FE-4DA9-9626-48D8183705EB}" presName="spaceRect" presStyleCnt="0"/>
      <dgm:spPr/>
    </dgm:pt>
    <dgm:pt modelId="{07288D3A-1DB3-4BED-A020-C744CBD2FD6A}" type="pres">
      <dgm:prSet presAssocID="{514D303A-91FE-4DA9-9626-48D8183705EB}" presName="textRect" presStyleLbl="revTx" presStyleIdx="0" presStyleCnt="4" custScaleY="161356">
        <dgm:presLayoutVars>
          <dgm:chMax val="1"/>
          <dgm:chPref val="1"/>
        </dgm:presLayoutVars>
      </dgm:prSet>
      <dgm:spPr/>
    </dgm:pt>
    <dgm:pt modelId="{D32D6F2C-EE0F-41AD-98C1-A8008450CBED}" type="pres">
      <dgm:prSet presAssocID="{2936528B-F9AF-4AD9-AD8F-CB61F8AC688D}" presName="sibTrans" presStyleCnt="0"/>
      <dgm:spPr/>
    </dgm:pt>
    <dgm:pt modelId="{B8101AA0-D729-48BE-B464-FAC382D9820C}" type="pres">
      <dgm:prSet presAssocID="{DC41DC33-AB04-47B8-AB84-5C8F6E8A783B}" presName="compNode" presStyleCnt="0"/>
      <dgm:spPr/>
    </dgm:pt>
    <dgm:pt modelId="{F49F405D-6039-4F0B-9E11-7F8DD5B64D8E}" type="pres">
      <dgm:prSet presAssocID="{DC41DC33-AB04-47B8-AB84-5C8F6E8A783B}" presName="iconBgRect" presStyleLbl="bgShp" presStyleIdx="1" presStyleCnt="4"/>
      <dgm:spPr/>
    </dgm:pt>
    <dgm:pt modelId="{88CD8CD2-CB57-40C2-9BCF-2899256C1219}" type="pres">
      <dgm:prSet presAssocID="{DC41DC33-AB04-47B8-AB84-5C8F6E8A78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476A5764-E64B-4358-BA28-56D9E73C188E}" type="pres">
      <dgm:prSet presAssocID="{DC41DC33-AB04-47B8-AB84-5C8F6E8A783B}" presName="spaceRect" presStyleCnt="0"/>
      <dgm:spPr/>
    </dgm:pt>
    <dgm:pt modelId="{5B86B6DE-2059-4E0B-935A-D31AF8BF3F07}" type="pres">
      <dgm:prSet presAssocID="{DC41DC33-AB04-47B8-AB84-5C8F6E8A783B}" presName="textRect" presStyleLbl="revTx" presStyleIdx="1" presStyleCnt="4">
        <dgm:presLayoutVars>
          <dgm:chMax val="1"/>
          <dgm:chPref val="1"/>
        </dgm:presLayoutVars>
      </dgm:prSet>
      <dgm:spPr/>
    </dgm:pt>
    <dgm:pt modelId="{0AAEC25B-2843-4825-BF23-674E2D5F2815}" type="pres">
      <dgm:prSet presAssocID="{259DB434-34B1-4ED3-9DAA-D03C6F10F576}" presName="sibTrans" presStyleCnt="0"/>
      <dgm:spPr/>
    </dgm:pt>
    <dgm:pt modelId="{6CE940E6-4872-41C4-A0FF-E0546A32EB8B}" type="pres">
      <dgm:prSet presAssocID="{BE6A1DEA-18C8-48B1-9194-D66C3440DD05}" presName="compNode" presStyleCnt="0"/>
      <dgm:spPr/>
    </dgm:pt>
    <dgm:pt modelId="{B6E37A99-2E36-4FED-AAFA-440197C2EB42}" type="pres">
      <dgm:prSet presAssocID="{BE6A1DEA-18C8-48B1-9194-D66C3440DD05}" presName="iconBgRect" presStyleLbl="bgShp" presStyleIdx="2" presStyleCnt="4"/>
      <dgm:spPr/>
    </dgm:pt>
    <dgm:pt modelId="{208DA1B9-3F09-415C-B1C4-BED8BEA9C7D2}" type="pres">
      <dgm:prSet presAssocID="{BE6A1DEA-18C8-48B1-9194-D66C3440DD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FA8C2688-142C-404B-B7FD-62BE6408CF91}" type="pres">
      <dgm:prSet presAssocID="{BE6A1DEA-18C8-48B1-9194-D66C3440DD05}" presName="spaceRect" presStyleCnt="0"/>
      <dgm:spPr/>
    </dgm:pt>
    <dgm:pt modelId="{29B334A0-8DF6-43A3-8756-BA880376EA8E}" type="pres">
      <dgm:prSet presAssocID="{BE6A1DEA-18C8-48B1-9194-D66C3440DD05}" presName="textRect" presStyleLbl="revTx" presStyleIdx="2" presStyleCnt="4">
        <dgm:presLayoutVars>
          <dgm:chMax val="1"/>
          <dgm:chPref val="1"/>
        </dgm:presLayoutVars>
      </dgm:prSet>
      <dgm:spPr/>
    </dgm:pt>
    <dgm:pt modelId="{C5D626FE-43A5-49F1-8803-2CCB71561B96}" type="pres">
      <dgm:prSet presAssocID="{EE665210-1070-48C4-9414-D1CCFC667AAB}" presName="sibTrans" presStyleCnt="0"/>
      <dgm:spPr/>
    </dgm:pt>
    <dgm:pt modelId="{A84EDE05-97A4-4AE1-8D63-A313256A5649}" type="pres">
      <dgm:prSet presAssocID="{68CCD0CF-683F-45C3-854F-6F5AEA744EAA}" presName="compNode" presStyleCnt="0"/>
      <dgm:spPr/>
    </dgm:pt>
    <dgm:pt modelId="{1F99E6FD-CF8E-461B-9AA4-13256ACAB685}" type="pres">
      <dgm:prSet presAssocID="{68CCD0CF-683F-45C3-854F-6F5AEA744EAA}" presName="iconBgRect" presStyleLbl="bgShp" presStyleIdx="3" presStyleCnt="4"/>
      <dgm:spPr/>
    </dgm:pt>
    <dgm:pt modelId="{830EE6D1-850B-415C-896F-A0267D2C3363}" type="pres">
      <dgm:prSet presAssocID="{68CCD0CF-683F-45C3-854F-6F5AEA744EA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B29B2307-3B88-48B6-9D6A-F550474B9E71}" type="pres">
      <dgm:prSet presAssocID="{68CCD0CF-683F-45C3-854F-6F5AEA744EAA}" presName="spaceRect" presStyleCnt="0"/>
      <dgm:spPr/>
    </dgm:pt>
    <dgm:pt modelId="{06DEBCD5-01C2-4038-A4D9-E27342DE9365}" type="pres">
      <dgm:prSet presAssocID="{68CCD0CF-683F-45C3-854F-6F5AEA744EA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74FC626-0ACC-4FC5-88D3-5753BBB3DC5C}" type="presOf" srcId="{D5A8C9E5-BCAC-4469-9E1A-20A89D034C6D}" destId="{2A3C3156-E096-4ACE-AFC9-7BA6928985D7}" srcOrd="0" destOrd="0" presId="urn:microsoft.com/office/officeart/2018/5/layout/IconCircleLabelList"/>
    <dgm:cxn modelId="{0B3DAE4F-A4EB-4128-8E4E-5F19F7D30B17}" srcId="{D5A8C9E5-BCAC-4469-9E1A-20A89D034C6D}" destId="{514D303A-91FE-4DA9-9626-48D8183705EB}" srcOrd="0" destOrd="0" parTransId="{DA757EB8-C212-49D4-9B61-219AC496C931}" sibTransId="{2936528B-F9AF-4AD9-AD8F-CB61F8AC688D}"/>
    <dgm:cxn modelId="{673F7A66-507D-48F0-9A1E-095D981B9F04}" type="presOf" srcId="{DC41DC33-AB04-47B8-AB84-5C8F6E8A783B}" destId="{5B86B6DE-2059-4E0B-935A-D31AF8BF3F07}" srcOrd="0" destOrd="0" presId="urn:microsoft.com/office/officeart/2018/5/layout/IconCircleLabelList"/>
    <dgm:cxn modelId="{53CE2977-94C1-4B43-9BF6-70EB43E9C96C}" srcId="{D5A8C9E5-BCAC-4469-9E1A-20A89D034C6D}" destId="{BE6A1DEA-18C8-48B1-9194-D66C3440DD05}" srcOrd="2" destOrd="0" parTransId="{902C5E88-BD78-42E3-88AD-E070C861549A}" sibTransId="{EE665210-1070-48C4-9414-D1CCFC667AAB}"/>
    <dgm:cxn modelId="{8FC74799-C3B3-4FA1-A7C2-0D1A698B4DD9}" srcId="{D5A8C9E5-BCAC-4469-9E1A-20A89D034C6D}" destId="{68CCD0CF-683F-45C3-854F-6F5AEA744EAA}" srcOrd="3" destOrd="0" parTransId="{4C7544E9-CE7E-470C-8DE3-85B55D3781C4}" sibTransId="{1B6E3223-A357-4B2D-81DE-FFA1386E54C5}"/>
    <dgm:cxn modelId="{8AC053A8-6DE3-44B3-8C29-C00E05FB22C6}" type="presOf" srcId="{BE6A1DEA-18C8-48B1-9194-D66C3440DD05}" destId="{29B334A0-8DF6-43A3-8756-BA880376EA8E}" srcOrd="0" destOrd="0" presId="urn:microsoft.com/office/officeart/2018/5/layout/IconCircleLabelList"/>
    <dgm:cxn modelId="{E9932CC9-7799-4E48-8C1F-406CA7DCA89B}" srcId="{D5A8C9E5-BCAC-4469-9E1A-20A89D034C6D}" destId="{DC41DC33-AB04-47B8-AB84-5C8F6E8A783B}" srcOrd="1" destOrd="0" parTransId="{ADBAEBFF-69D9-42BD-B913-7B3292987DB1}" sibTransId="{259DB434-34B1-4ED3-9DAA-D03C6F10F576}"/>
    <dgm:cxn modelId="{8330F3E4-838D-46AC-855B-A77AE234A284}" type="presOf" srcId="{68CCD0CF-683F-45C3-854F-6F5AEA744EAA}" destId="{06DEBCD5-01C2-4038-A4D9-E27342DE9365}" srcOrd="0" destOrd="0" presId="urn:microsoft.com/office/officeart/2018/5/layout/IconCircleLabelList"/>
    <dgm:cxn modelId="{71C9B2FA-E0BF-44DE-839C-C27DDE67E434}" type="presOf" srcId="{514D303A-91FE-4DA9-9626-48D8183705EB}" destId="{07288D3A-1DB3-4BED-A020-C744CBD2FD6A}" srcOrd="0" destOrd="0" presId="urn:microsoft.com/office/officeart/2018/5/layout/IconCircleLabelList"/>
    <dgm:cxn modelId="{9E325171-2855-4C4E-B166-16ADA0B7BB1F}" type="presParOf" srcId="{2A3C3156-E096-4ACE-AFC9-7BA6928985D7}" destId="{71925BA9-3E1C-4789-A75E-FB2910A6B8C2}" srcOrd="0" destOrd="0" presId="urn:microsoft.com/office/officeart/2018/5/layout/IconCircleLabelList"/>
    <dgm:cxn modelId="{731919C6-3DA3-48C7-A65A-ECBC40EA6F91}" type="presParOf" srcId="{71925BA9-3E1C-4789-A75E-FB2910A6B8C2}" destId="{B1C5CDD7-5A05-4D34-B6AD-9F4B812A9953}" srcOrd="0" destOrd="0" presId="urn:microsoft.com/office/officeart/2018/5/layout/IconCircleLabelList"/>
    <dgm:cxn modelId="{E06D9D3F-89B4-4725-ACDD-5CF0A06C2B5B}" type="presParOf" srcId="{71925BA9-3E1C-4789-A75E-FB2910A6B8C2}" destId="{34D3D7AC-3062-440C-A7F4-AA0C990587B9}" srcOrd="1" destOrd="0" presId="urn:microsoft.com/office/officeart/2018/5/layout/IconCircleLabelList"/>
    <dgm:cxn modelId="{C7AE2FCF-F866-44F7-ACB2-EF14C730A839}" type="presParOf" srcId="{71925BA9-3E1C-4789-A75E-FB2910A6B8C2}" destId="{C30E8538-6C23-4488-96F1-F0C7DF316B2C}" srcOrd="2" destOrd="0" presId="urn:microsoft.com/office/officeart/2018/5/layout/IconCircleLabelList"/>
    <dgm:cxn modelId="{4792CCAB-8FDC-4D67-A0B5-ED0BE7E1C6D1}" type="presParOf" srcId="{71925BA9-3E1C-4789-A75E-FB2910A6B8C2}" destId="{07288D3A-1DB3-4BED-A020-C744CBD2FD6A}" srcOrd="3" destOrd="0" presId="urn:microsoft.com/office/officeart/2018/5/layout/IconCircleLabelList"/>
    <dgm:cxn modelId="{1A307A73-C2EB-4B6D-9996-EF7A3CA9E548}" type="presParOf" srcId="{2A3C3156-E096-4ACE-AFC9-7BA6928985D7}" destId="{D32D6F2C-EE0F-41AD-98C1-A8008450CBED}" srcOrd="1" destOrd="0" presId="urn:microsoft.com/office/officeart/2018/5/layout/IconCircleLabelList"/>
    <dgm:cxn modelId="{BB7D74CF-C348-4653-B6A1-84A1B2F9BAB2}" type="presParOf" srcId="{2A3C3156-E096-4ACE-AFC9-7BA6928985D7}" destId="{B8101AA0-D729-48BE-B464-FAC382D9820C}" srcOrd="2" destOrd="0" presId="urn:microsoft.com/office/officeart/2018/5/layout/IconCircleLabelList"/>
    <dgm:cxn modelId="{DCA77346-21FC-42AF-B031-447BC899EFBF}" type="presParOf" srcId="{B8101AA0-D729-48BE-B464-FAC382D9820C}" destId="{F49F405D-6039-4F0B-9E11-7F8DD5B64D8E}" srcOrd="0" destOrd="0" presId="urn:microsoft.com/office/officeart/2018/5/layout/IconCircleLabelList"/>
    <dgm:cxn modelId="{3D0C53B4-5B83-4160-B59C-0B83B289C084}" type="presParOf" srcId="{B8101AA0-D729-48BE-B464-FAC382D9820C}" destId="{88CD8CD2-CB57-40C2-9BCF-2899256C1219}" srcOrd="1" destOrd="0" presId="urn:microsoft.com/office/officeart/2018/5/layout/IconCircleLabelList"/>
    <dgm:cxn modelId="{2A0D0248-6431-4791-BA23-B603A5BA7EF3}" type="presParOf" srcId="{B8101AA0-D729-48BE-B464-FAC382D9820C}" destId="{476A5764-E64B-4358-BA28-56D9E73C188E}" srcOrd="2" destOrd="0" presId="urn:microsoft.com/office/officeart/2018/5/layout/IconCircleLabelList"/>
    <dgm:cxn modelId="{2B6E0CD1-CE87-4765-8499-E42F4C6BDA5A}" type="presParOf" srcId="{B8101AA0-D729-48BE-B464-FAC382D9820C}" destId="{5B86B6DE-2059-4E0B-935A-D31AF8BF3F07}" srcOrd="3" destOrd="0" presId="urn:microsoft.com/office/officeart/2018/5/layout/IconCircleLabelList"/>
    <dgm:cxn modelId="{7CC4A7CA-F303-49F0-9922-D09F6B47A210}" type="presParOf" srcId="{2A3C3156-E096-4ACE-AFC9-7BA6928985D7}" destId="{0AAEC25B-2843-4825-BF23-674E2D5F2815}" srcOrd="3" destOrd="0" presId="urn:microsoft.com/office/officeart/2018/5/layout/IconCircleLabelList"/>
    <dgm:cxn modelId="{49EC2D06-6165-4732-827C-EAE2009C1589}" type="presParOf" srcId="{2A3C3156-E096-4ACE-AFC9-7BA6928985D7}" destId="{6CE940E6-4872-41C4-A0FF-E0546A32EB8B}" srcOrd="4" destOrd="0" presId="urn:microsoft.com/office/officeart/2018/5/layout/IconCircleLabelList"/>
    <dgm:cxn modelId="{4C3AD433-1EBD-4FEB-A1EB-6FEC4BE0A351}" type="presParOf" srcId="{6CE940E6-4872-41C4-A0FF-E0546A32EB8B}" destId="{B6E37A99-2E36-4FED-AAFA-440197C2EB42}" srcOrd="0" destOrd="0" presId="urn:microsoft.com/office/officeart/2018/5/layout/IconCircleLabelList"/>
    <dgm:cxn modelId="{051D2616-0BCF-444D-AA67-D038A9C793D6}" type="presParOf" srcId="{6CE940E6-4872-41C4-A0FF-E0546A32EB8B}" destId="{208DA1B9-3F09-415C-B1C4-BED8BEA9C7D2}" srcOrd="1" destOrd="0" presId="urn:microsoft.com/office/officeart/2018/5/layout/IconCircleLabelList"/>
    <dgm:cxn modelId="{844293DA-7715-4435-A0A9-34F2244CB20E}" type="presParOf" srcId="{6CE940E6-4872-41C4-A0FF-E0546A32EB8B}" destId="{FA8C2688-142C-404B-B7FD-62BE6408CF91}" srcOrd="2" destOrd="0" presId="urn:microsoft.com/office/officeart/2018/5/layout/IconCircleLabelList"/>
    <dgm:cxn modelId="{22869F9A-259B-40AB-B3A7-351326A72E04}" type="presParOf" srcId="{6CE940E6-4872-41C4-A0FF-E0546A32EB8B}" destId="{29B334A0-8DF6-43A3-8756-BA880376EA8E}" srcOrd="3" destOrd="0" presId="urn:microsoft.com/office/officeart/2018/5/layout/IconCircleLabelList"/>
    <dgm:cxn modelId="{BB3F8836-39DE-4F70-894E-7B07CDABE11D}" type="presParOf" srcId="{2A3C3156-E096-4ACE-AFC9-7BA6928985D7}" destId="{C5D626FE-43A5-49F1-8803-2CCB71561B96}" srcOrd="5" destOrd="0" presId="urn:microsoft.com/office/officeart/2018/5/layout/IconCircleLabelList"/>
    <dgm:cxn modelId="{61EE0B50-3D7E-40A4-96DC-8ADB57A26B2E}" type="presParOf" srcId="{2A3C3156-E096-4ACE-AFC9-7BA6928985D7}" destId="{A84EDE05-97A4-4AE1-8D63-A313256A5649}" srcOrd="6" destOrd="0" presId="urn:microsoft.com/office/officeart/2018/5/layout/IconCircleLabelList"/>
    <dgm:cxn modelId="{BC87EB4D-838F-45C5-A4F6-99379402F1E7}" type="presParOf" srcId="{A84EDE05-97A4-4AE1-8D63-A313256A5649}" destId="{1F99E6FD-CF8E-461B-9AA4-13256ACAB685}" srcOrd="0" destOrd="0" presId="urn:microsoft.com/office/officeart/2018/5/layout/IconCircleLabelList"/>
    <dgm:cxn modelId="{E86892B5-9DEB-43E1-BD66-74DB3A1D97FD}" type="presParOf" srcId="{A84EDE05-97A4-4AE1-8D63-A313256A5649}" destId="{830EE6D1-850B-415C-896F-A0267D2C3363}" srcOrd="1" destOrd="0" presId="urn:microsoft.com/office/officeart/2018/5/layout/IconCircleLabelList"/>
    <dgm:cxn modelId="{1D048411-7B83-4E7E-A70B-2DE556016723}" type="presParOf" srcId="{A84EDE05-97A4-4AE1-8D63-A313256A5649}" destId="{B29B2307-3B88-48B6-9D6A-F550474B9E71}" srcOrd="2" destOrd="0" presId="urn:microsoft.com/office/officeart/2018/5/layout/IconCircleLabelList"/>
    <dgm:cxn modelId="{400DA641-9E55-4E58-B37C-DD43967F89DD}" type="presParOf" srcId="{A84EDE05-97A4-4AE1-8D63-A313256A5649}" destId="{06DEBCD5-01C2-4038-A4D9-E27342DE936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61142-994F-44D2-802F-FD6B23E928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A1CC32-C0FA-47E9-8DEF-97B45FF8E903}">
      <dgm:prSet/>
      <dgm:spPr/>
      <dgm:t>
        <a:bodyPr/>
        <a:lstStyle/>
        <a:p>
          <a:r>
            <a:rPr lang="en-GB" dirty="0"/>
            <a:t>Mental health helpline wales: 0800132737 or Text- Help to 81066</a:t>
          </a:r>
          <a:endParaRPr lang="en-US" dirty="0"/>
        </a:p>
      </dgm:t>
    </dgm:pt>
    <dgm:pt modelId="{D9F6058A-BA83-4068-B5F6-5E011B5E61CB}" type="parTrans" cxnId="{9CC13EAF-28BA-445B-943C-92AC19688D91}">
      <dgm:prSet/>
      <dgm:spPr/>
      <dgm:t>
        <a:bodyPr/>
        <a:lstStyle/>
        <a:p>
          <a:endParaRPr lang="en-US"/>
        </a:p>
      </dgm:t>
    </dgm:pt>
    <dgm:pt modelId="{986860BE-A332-4F82-8781-46229BD6B03D}" type="sibTrans" cxnId="{9CC13EAF-28BA-445B-943C-92AC19688D91}">
      <dgm:prSet/>
      <dgm:spPr/>
      <dgm:t>
        <a:bodyPr/>
        <a:lstStyle/>
        <a:p>
          <a:endParaRPr lang="en-US"/>
        </a:p>
      </dgm:t>
    </dgm:pt>
    <dgm:pt modelId="{188C358C-A976-4D68-AF4D-061413B3640E}">
      <dgm:prSet/>
      <dgm:spPr/>
      <dgm:t>
        <a:bodyPr/>
        <a:lstStyle/>
        <a:p>
          <a:r>
            <a:rPr lang="en-GB"/>
            <a:t>Hafal (Welsh charity): 01792 816 600/832 400 / www.Hafal.org.uk</a:t>
          </a:r>
          <a:endParaRPr lang="en-US"/>
        </a:p>
      </dgm:t>
    </dgm:pt>
    <dgm:pt modelId="{8594A6C4-5CDD-457F-ADC9-E417962233DB}" type="parTrans" cxnId="{F4656F7B-E234-405C-92AF-A23613DA7DCC}">
      <dgm:prSet/>
      <dgm:spPr/>
      <dgm:t>
        <a:bodyPr/>
        <a:lstStyle/>
        <a:p>
          <a:endParaRPr lang="en-US"/>
        </a:p>
      </dgm:t>
    </dgm:pt>
    <dgm:pt modelId="{C1E60D99-28AA-45B0-A5C3-D96041C7FD3E}" type="sibTrans" cxnId="{F4656F7B-E234-405C-92AF-A23613DA7DCC}">
      <dgm:prSet/>
      <dgm:spPr/>
      <dgm:t>
        <a:bodyPr/>
        <a:lstStyle/>
        <a:p>
          <a:endParaRPr lang="en-US"/>
        </a:p>
      </dgm:t>
    </dgm:pt>
    <dgm:pt modelId="{A1327679-AA80-4A33-881B-BE830BB531AF}">
      <dgm:prSet/>
      <dgm:spPr/>
      <dgm:t>
        <a:bodyPr/>
        <a:lstStyle/>
        <a:p>
          <a:r>
            <a:rPr lang="en-GB"/>
            <a:t>YoungMinds: 08088025544 / Text YM to 85258</a:t>
          </a:r>
          <a:endParaRPr lang="en-US"/>
        </a:p>
      </dgm:t>
    </dgm:pt>
    <dgm:pt modelId="{84D361CF-7F60-4BE0-B6D3-0FA8A4862D21}" type="parTrans" cxnId="{E10AE15F-3AF9-43DD-BE45-7E7DDCBBEF78}">
      <dgm:prSet/>
      <dgm:spPr/>
      <dgm:t>
        <a:bodyPr/>
        <a:lstStyle/>
        <a:p>
          <a:endParaRPr lang="en-US"/>
        </a:p>
      </dgm:t>
    </dgm:pt>
    <dgm:pt modelId="{8B07F87E-5D80-4801-AF73-725787BFEC8A}" type="sibTrans" cxnId="{E10AE15F-3AF9-43DD-BE45-7E7DDCBBEF78}">
      <dgm:prSet/>
      <dgm:spPr/>
      <dgm:t>
        <a:bodyPr/>
        <a:lstStyle/>
        <a:p>
          <a:endParaRPr lang="en-US"/>
        </a:p>
      </dgm:t>
    </dgm:pt>
    <dgm:pt modelId="{0C81134D-389E-4D76-9763-1403F53EF0B1}">
      <dgm:prSet/>
      <dgm:spPr/>
      <dgm:t>
        <a:bodyPr/>
        <a:lstStyle/>
        <a:p>
          <a:r>
            <a:rPr lang="en-US" dirty="0"/>
            <a:t>Samaritans: 116 123</a:t>
          </a:r>
        </a:p>
      </dgm:t>
    </dgm:pt>
    <dgm:pt modelId="{C2C93512-F257-49A5-836C-6D6F545421C9}" type="parTrans" cxnId="{D16840AA-FE7D-4FA7-BA3E-AE30BB349CAE}">
      <dgm:prSet/>
      <dgm:spPr/>
      <dgm:t>
        <a:bodyPr/>
        <a:lstStyle/>
        <a:p>
          <a:endParaRPr lang="en-US"/>
        </a:p>
      </dgm:t>
    </dgm:pt>
    <dgm:pt modelId="{4A656933-7568-4984-80B2-49555FC64FED}" type="sibTrans" cxnId="{D16840AA-FE7D-4FA7-BA3E-AE30BB349CAE}">
      <dgm:prSet/>
      <dgm:spPr/>
      <dgm:t>
        <a:bodyPr/>
        <a:lstStyle/>
        <a:p>
          <a:endParaRPr lang="en-US"/>
        </a:p>
      </dgm:t>
    </dgm:pt>
    <dgm:pt modelId="{BA6B6606-6C68-4B86-9102-88F4CDBCC253}">
      <dgm:prSet/>
      <dgm:spPr/>
      <dgm:t>
        <a:bodyPr/>
        <a:lstStyle/>
        <a:p>
          <a:r>
            <a:rPr lang="en-GB"/>
            <a:t>NHS direct: Call 111 / www.nhsdirect.wales.nhs.uk</a:t>
          </a:r>
          <a:endParaRPr lang="en-US"/>
        </a:p>
      </dgm:t>
    </dgm:pt>
    <dgm:pt modelId="{B2027896-0ED9-4E75-8921-80A7C7D4C49A}" type="parTrans" cxnId="{3901A0AF-462F-4143-87A1-17EBD22BC52A}">
      <dgm:prSet/>
      <dgm:spPr/>
      <dgm:t>
        <a:bodyPr/>
        <a:lstStyle/>
        <a:p>
          <a:endParaRPr lang="en-US"/>
        </a:p>
      </dgm:t>
    </dgm:pt>
    <dgm:pt modelId="{688B7291-EC55-4191-9D55-EB0DEBBAC95F}" type="sibTrans" cxnId="{3901A0AF-462F-4143-87A1-17EBD22BC52A}">
      <dgm:prSet/>
      <dgm:spPr/>
      <dgm:t>
        <a:bodyPr/>
        <a:lstStyle/>
        <a:p>
          <a:endParaRPr lang="en-US"/>
        </a:p>
      </dgm:t>
    </dgm:pt>
    <dgm:pt modelId="{25D958C4-65BC-4C0E-A6A9-F6374151F326}">
      <dgm:prSet/>
      <dgm:spPr/>
      <dgm:t>
        <a:bodyPr/>
        <a:lstStyle/>
        <a:p>
          <a:r>
            <a:rPr lang="en-GB"/>
            <a:t>Emergency services: 999</a:t>
          </a:r>
          <a:endParaRPr lang="en-US"/>
        </a:p>
      </dgm:t>
    </dgm:pt>
    <dgm:pt modelId="{98733973-D13C-474C-85FB-B40DF19A5043}" type="parTrans" cxnId="{5FC0970B-360D-4B6B-83B3-007F900A1FF3}">
      <dgm:prSet/>
      <dgm:spPr/>
      <dgm:t>
        <a:bodyPr/>
        <a:lstStyle/>
        <a:p>
          <a:endParaRPr lang="en-US"/>
        </a:p>
      </dgm:t>
    </dgm:pt>
    <dgm:pt modelId="{267F5732-1CD8-4311-9834-5930A8A8520F}" type="sibTrans" cxnId="{5FC0970B-360D-4B6B-83B3-007F900A1FF3}">
      <dgm:prSet/>
      <dgm:spPr/>
      <dgm:t>
        <a:bodyPr/>
        <a:lstStyle/>
        <a:p>
          <a:endParaRPr lang="en-US"/>
        </a:p>
      </dgm:t>
    </dgm:pt>
    <dgm:pt modelId="{0B507BBA-09C7-40C0-9DF6-3180E3B72EFB}" type="pres">
      <dgm:prSet presAssocID="{79261142-994F-44D2-802F-FD6B23E92843}" presName="root" presStyleCnt="0">
        <dgm:presLayoutVars>
          <dgm:dir/>
          <dgm:resizeHandles val="exact"/>
        </dgm:presLayoutVars>
      </dgm:prSet>
      <dgm:spPr/>
    </dgm:pt>
    <dgm:pt modelId="{84430083-E70B-403E-8FD1-E770C9C542E7}" type="pres">
      <dgm:prSet presAssocID="{2CA1CC32-C0FA-47E9-8DEF-97B45FF8E903}" presName="compNode" presStyleCnt="0"/>
      <dgm:spPr/>
    </dgm:pt>
    <dgm:pt modelId="{C0EF9DD3-FED6-43C9-AF99-0C74D159681A}" type="pres">
      <dgm:prSet presAssocID="{2CA1CC32-C0FA-47E9-8DEF-97B45FF8E903}" presName="bgRect" presStyleLbl="bgShp" presStyleIdx="0" presStyleCnt="6"/>
      <dgm:spPr/>
    </dgm:pt>
    <dgm:pt modelId="{49880A7A-BC5F-4D34-99AE-10FF6A83EDF9}" type="pres">
      <dgm:prSet presAssocID="{2CA1CC32-C0FA-47E9-8DEF-97B45FF8E90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904CF18-E65F-4963-8C3A-0A1EAAB91773}" type="pres">
      <dgm:prSet presAssocID="{2CA1CC32-C0FA-47E9-8DEF-97B45FF8E903}" presName="spaceRect" presStyleCnt="0"/>
      <dgm:spPr/>
    </dgm:pt>
    <dgm:pt modelId="{4A9019EC-B120-45D4-A543-9EDB28526C3C}" type="pres">
      <dgm:prSet presAssocID="{2CA1CC32-C0FA-47E9-8DEF-97B45FF8E903}" presName="parTx" presStyleLbl="revTx" presStyleIdx="0" presStyleCnt="6">
        <dgm:presLayoutVars>
          <dgm:chMax val="0"/>
          <dgm:chPref val="0"/>
        </dgm:presLayoutVars>
      </dgm:prSet>
      <dgm:spPr/>
    </dgm:pt>
    <dgm:pt modelId="{ED6902D9-4802-49B7-AA28-A2FAE068540C}" type="pres">
      <dgm:prSet presAssocID="{986860BE-A332-4F82-8781-46229BD6B03D}" presName="sibTrans" presStyleCnt="0"/>
      <dgm:spPr/>
    </dgm:pt>
    <dgm:pt modelId="{9087DC61-FDB2-4E12-94F1-7458BE3A60D4}" type="pres">
      <dgm:prSet presAssocID="{188C358C-A976-4D68-AF4D-061413B3640E}" presName="compNode" presStyleCnt="0"/>
      <dgm:spPr/>
    </dgm:pt>
    <dgm:pt modelId="{E08D1793-F024-4ED4-BB36-3B80FE554419}" type="pres">
      <dgm:prSet presAssocID="{188C358C-A976-4D68-AF4D-061413B3640E}" presName="bgRect" presStyleLbl="bgShp" presStyleIdx="1" presStyleCnt="6"/>
      <dgm:spPr/>
    </dgm:pt>
    <dgm:pt modelId="{FFEAF29C-7C85-4567-9A71-5C5F8D556D78}" type="pres">
      <dgm:prSet presAssocID="{188C358C-A976-4D68-AF4D-061413B3640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8069B91-8116-45B8-BE27-C1EFC6D5F596}" type="pres">
      <dgm:prSet presAssocID="{188C358C-A976-4D68-AF4D-061413B3640E}" presName="spaceRect" presStyleCnt="0"/>
      <dgm:spPr/>
    </dgm:pt>
    <dgm:pt modelId="{B147D65D-9FCA-4FB1-8ED4-C0AB6269F1AB}" type="pres">
      <dgm:prSet presAssocID="{188C358C-A976-4D68-AF4D-061413B3640E}" presName="parTx" presStyleLbl="revTx" presStyleIdx="1" presStyleCnt="6">
        <dgm:presLayoutVars>
          <dgm:chMax val="0"/>
          <dgm:chPref val="0"/>
        </dgm:presLayoutVars>
      </dgm:prSet>
      <dgm:spPr/>
    </dgm:pt>
    <dgm:pt modelId="{7F859095-F7D7-476E-93A7-018C1A9E0A63}" type="pres">
      <dgm:prSet presAssocID="{C1E60D99-28AA-45B0-A5C3-D96041C7FD3E}" presName="sibTrans" presStyleCnt="0"/>
      <dgm:spPr/>
    </dgm:pt>
    <dgm:pt modelId="{2BCCCCD0-19E6-45E4-B275-4DD467C4A396}" type="pres">
      <dgm:prSet presAssocID="{A1327679-AA80-4A33-881B-BE830BB531AF}" presName="compNode" presStyleCnt="0"/>
      <dgm:spPr/>
    </dgm:pt>
    <dgm:pt modelId="{7E25F167-49FF-459B-B302-6C38C0568BF8}" type="pres">
      <dgm:prSet presAssocID="{A1327679-AA80-4A33-881B-BE830BB531AF}" presName="bgRect" presStyleLbl="bgShp" presStyleIdx="2" presStyleCnt="6"/>
      <dgm:spPr/>
    </dgm:pt>
    <dgm:pt modelId="{B78EE7CF-58FC-448A-B1C2-A259AF2D5CD1}" type="pres">
      <dgm:prSet presAssocID="{A1327679-AA80-4A33-881B-BE830BB531A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CE2E787-25CC-44B5-8E4B-4B1759F13375}" type="pres">
      <dgm:prSet presAssocID="{A1327679-AA80-4A33-881B-BE830BB531AF}" presName="spaceRect" presStyleCnt="0"/>
      <dgm:spPr/>
    </dgm:pt>
    <dgm:pt modelId="{ED34707C-3D01-4DD1-8E0C-F46CA2ED0D6A}" type="pres">
      <dgm:prSet presAssocID="{A1327679-AA80-4A33-881B-BE830BB531AF}" presName="parTx" presStyleLbl="revTx" presStyleIdx="2" presStyleCnt="6">
        <dgm:presLayoutVars>
          <dgm:chMax val="0"/>
          <dgm:chPref val="0"/>
        </dgm:presLayoutVars>
      </dgm:prSet>
      <dgm:spPr/>
    </dgm:pt>
    <dgm:pt modelId="{20FB46E4-53E0-4534-A066-429E15FF1640}" type="pres">
      <dgm:prSet presAssocID="{8B07F87E-5D80-4801-AF73-725787BFEC8A}" presName="sibTrans" presStyleCnt="0"/>
      <dgm:spPr/>
    </dgm:pt>
    <dgm:pt modelId="{7D5FB9D2-B9DD-4DAC-8CFD-4C7CC29C9A47}" type="pres">
      <dgm:prSet presAssocID="{0C81134D-389E-4D76-9763-1403F53EF0B1}" presName="compNode" presStyleCnt="0"/>
      <dgm:spPr/>
    </dgm:pt>
    <dgm:pt modelId="{CE8617C6-DA03-47AC-BD42-F2C71DF80E84}" type="pres">
      <dgm:prSet presAssocID="{0C81134D-389E-4D76-9763-1403F53EF0B1}" presName="bgRect" presStyleLbl="bgShp" presStyleIdx="3" presStyleCnt="6"/>
      <dgm:spPr/>
    </dgm:pt>
    <dgm:pt modelId="{E85E0087-96B3-489F-8CCF-ECA9328A9457}" type="pres">
      <dgm:prSet presAssocID="{0C81134D-389E-4D76-9763-1403F53EF0B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6F2F45B-55F0-4FD1-9BD5-22CE9E2FE6D4}" type="pres">
      <dgm:prSet presAssocID="{0C81134D-389E-4D76-9763-1403F53EF0B1}" presName="spaceRect" presStyleCnt="0"/>
      <dgm:spPr/>
    </dgm:pt>
    <dgm:pt modelId="{346C986A-D1F9-45E4-838D-230F417B230E}" type="pres">
      <dgm:prSet presAssocID="{0C81134D-389E-4D76-9763-1403F53EF0B1}" presName="parTx" presStyleLbl="revTx" presStyleIdx="3" presStyleCnt="6">
        <dgm:presLayoutVars>
          <dgm:chMax val="0"/>
          <dgm:chPref val="0"/>
        </dgm:presLayoutVars>
      </dgm:prSet>
      <dgm:spPr/>
    </dgm:pt>
    <dgm:pt modelId="{5DE795AD-9910-443E-8D9E-7F3A72ED6396}" type="pres">
      <dgm:prSet presAssocID="{4A656933-7568-4984-80B2-49555FC64FED}" presName="sibTrans" presStyleCnt="0"/>
      <dgm:spPr/>
    </dgm:pt>
    <dgm:pt modelId="{C460858D-E315-4916-AA92-B26F1B054985}" type="pres">
      <dgm:prSet presAssocID="{BA6B6606-6C68-4B86-9102-88F4CDBCC253}" presName="compNode" presStyleCnt="0"/>
      <dgm:spPr/>
    </dgm:pt>
    <dgm:pt modelId="{2049A573-568B-4436-9269-90D3DA3D4B9B}" type="pres">
      <dgm:prSet presAssocID="{BA6B6606-6C68-4B86-9102-88F4CDBCC253}" presName="bgRect" presStyleLbl="bgShp" presStyleIdx="4" presStyleCnt="6"/>
      <dgm:spPr/>
    </dgm:pt>
    <dgm:pt modelId="{E8AD6F03-7332-4B72-B6C6-DC38EC043EDC}" type="pres">
      <dgm:prSet presAssocID="{BA6B6606-6C68-4B86-9102-88F4CDBCC25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19917CE4-B9D0-4C9D-B317-2F517BCFFAF2}" type="pres">
      <dgm:prSet presAssocID="{BA6B6606-6C68-4B86-9102-88F4CDBCC253}" presName="spaceRect" presStyleCnt="0"/>
      <dgm:spPr/>
    </dgm:pt>
    <dgm:pt modelId="{8B86B580-E307-47E9-8A67-8318B05C7A07}" type="pres">
      <dgm:prSet presAssocID="{BA6B6606-6C68-4B86-9102-88F4CDBCC253}" presName="parTx" presStyleLbl="revTx" presStyleIdx="4" presStyleCnt="6">
        <dgm:presLayoutVars>
          <dgm:chMax val="0"/>
          <dgm:chPref val="0"/>
        </dgm:presLayoutVars>
      </dgm:prSet>
      <dgm:spPr/>
    </dgm:pt>
    <dgm:pt modelId="{01B0F51C-8E4E-4089-8903-6D6AEB68BFD9}" type="pres">
      <dgm:prSet presAssocID="{688B7291-EC55-4191-9D55-EB0DEBBAC95F}" presName="sibTrans" presStyleCnt="0"/>
      <dgm:spPr/>
    </dgm:pt>
    <dgm:pt modelId="{88F52ECA-4CD6-471E-84F6-1CFCFA3B077C}" type="pres">
      <dgm:prSet presAssocID="{25D958C4-65BC-4C0E-A6A9-F6374151F326}" presName="compNode" presStyleCnt="0"/>
      <dgm:spPr/>
    </dgm:pt>
    <dgm:pt modelId="{B60C43DF-B775-4128-85E9-CF2B9355B3AD}" type="pres">
      <dgm:prSet presAssocID="{25D958C4-65BC-4C0E-A6A9-F6374151F326}" presName="bgRect" presStyleLbl="bgShp" presStyleIdx="5" presStyleCnt="6"/>
      <dgm:spPr/>
    </dgm:pt>
    <dgm:pt modelId="{0FAE071E-4B43-42EF-B454-42C892BB5FC0}" type="pres">
      <dgm:prSet presAssocID="{25D958C4-65BC-4C0E-A6A9-F6374151F32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3D95DFC8-5D33-4A2F-92D3-760AA977F398}" type="pres">
      <dgm:prSet presAssocID="{25D958C4-65BC-4C0E-A6A9-F6374151F326}" presName="spaceRect" presStyleCnt="0"/>
      <dgm:spPr/>
    </dgm:pt>
    <dgm:pt modelId="{A2778BB0-0A76-4FE0-A8CF-A408647E447C}" type="pres">
      <dgm:prSet presAssocID="{25D958C4-65BC-4C0E-A6A9-F6374151F32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FC0970B-360D-4B6B-83B3-007F900A1FF3}" srcId="{79261142-994F-44D2-802F-FD6B23E92843}" destId="{25D958C4-65BC-4C0E-A6A9-F6374151F326}" srcOrd="5" destOrd="0" parTransId="{98733973-D13C-474C-85FB-B40DF19A5043}" sibTransId="{267F5732-1CD8-4311-9834-5930A8A8520F}"/>
    <dgm:cxn modelId="{7C074F46-4FDD-4371-8447-52AC8830E405}" type="presOf" srcId="{188C358C-A976-4D68-AF4D-061413B3640E}" destId="{B147D65D-9FCA-4FB1-8ED4-C0AB6269F1AB}" srcOrd="0" destOrd="0" presId="urn:microsoft.com/office/officeart/2018/2/layout/IconVerticalSolidList"/>
    <dgm:cxn modelId="{BB9F1256-4C30-4353-8F0A-E5683130E2A8}" type="presOf" srcId="{2CA1CC32-C0FA-47E9-8DEF-97B45FF8E903}" destId="{4A9019EC-B120-45D4-A543-9EDB28526C3C}" srcOrd="0" destOrd="0" presId="urn:microsoft.com/office/officeart/2018/2/layout/IconVerticalSolidList"/>
    <dgm:cxn modelId="{E10AE15F-3AF9-43DD-BE45-7E7DDCBBEF78}" srcId="{79261142-994F-44D2-802F-FD6B23E92843}" destId="{A1327679-AA80-4A33-881B-BE830BB531AF}" srcOrd="2" destOrd="0" parTransId="{84D361CF-7F60-4BE0-B6D3-0FA8A4862D21}" sibTransId="{8B07F87E-5D80-4801-AF73-725787BFEC8A}"/>
    <dgm:cxn modelId="{F4656F7B-E234-405C-92AF-A23613DA7DCC}" srcId="{79261142-994F-44D2-802F-FD6B23E92843}" destId="{188C358C-A976-4D68-AF4D-061413B3640E}" srcOrd="1" destOrd="0" parTransId="{8594A6C4-5CDD-457F-ADC9-E417962233DB}" sibTransId="{C1E60D99-28AA-45B0-A5C3-D96041C7FD3E}"/>
    <dgm:cxn modelId="{A0CE2D7C-32F6-4F13-A970-2DE9455C887D}" type="presOf" srcId="{A1327679-AA80-4A33-881B-BE830BB531AF}" destId="{ED34707C-3D01-4DD1-8E0C-F46CA2ED0D6A}" srcOrd="0" destOrd="0" presId="urn:microsoft.com/office/officeart/2018/2/layout/IconVerticalSolidList"/>
    <dgm:cxn modelId="{D16840AA-FE7D-4FA7-BA3E-AE30BB349CAE}" srcId="{79261142-994F-44D2-802F-FD6B23E92843}" destId="{0C81134D-389E-4D76-9763-1403F53EF0B1}" srcOrd="3" destOrd="0" parTransId="{C2C93512-F257-49A5-836C-6D6F545421C9}" sibTransId="{4A656933-7568-4984-80B2-49555FC64FED}"/>
    <dgm:cxn modelId="{9CC13EAF-28BA-445B-943C-92AC19688D91}" srcId="{79261142-994F-44D2-802F-FD6B23E92843}" destId="{2CA1CC32-C0FA-47E9-8DEF-97B45FF8E903}" srcOrd="0" destOrd="0" parTransId="{D9F6058A-BA83-4068-B5F6-5E011B5E61CB}" sibTransId="{986860BE-A332-4F82-8781-46229BD6B03D}"/>
    <dgm:cxn modelId="{3901A0AF-462F-4143-87A1-17EBD22BC52A}" srcId="{79261142-994F-44D2-802F-FD6B23E92843}" destId="{BA6B6606-6C68-4B86-9102-88F4CDBCC253}" srcOrd="4" destOrd="0" parTransId="{B2027896-0ED9-4E75-8921-80A7C7D4C49A}" sibTransId="{688B7291-EC55-4191-9D55-EB0DEBBAC95F}"/>
    <dgm:cxn modelId="{4F8802B0-42C3-4DC1-8450-131A4FC96165}" type="presOf" srcId="{79261142-994F-44D2-802F-FD6B23E92843}" destId="{0B507BBA-09C7-40C0-9DF6-3180E3B72EFB}" srcOrd="0" destOrd="0" presId="urn:microsoft.com/office/officeart/2018/2/layout/IconVerticalSolidList"/>
    <dgm:cxn modelId="{8FD458C6-33E9-4D23-A460-71928E54D671}" type="presOf" srcId="{0C81134D-389E-4D76-9763-1403F53EF0B1}" destId="{346C986A-D1F9-45E4-838D-230F417B230E}" srcOrd="0" destOrd="0" presId="urn:microsoft.com/office/officeart/2018/2/layout/IconVerticalSolidList"/>
    <dgm:cxn modelId="{963F97ED-7D2F-4C7F-A3DE-C6534570F78E}" type="presOf" srcId="{BA6B6606-6C68-4B86-9102-88F4CDBCC253}" destId="{8B86B580-E307-47E9-8A67-8318B05C7A07}" srcOrd="0" destOrd="0" presId="urn:microsoft.com/office/officeart/2018/2/layout/IconVerticalSolidList"/>
    <dgm:cxn modelId="{DA5F2CF6-2AC8-4B51-9FBB-8D4E7BEA638B}" type="presOf" srcId="{25D958C4-65BC-4C0E-A6A9-F6374151F326}" destId="{A2778BB0-0A76-4FE0-A8CF-A408647E447C}" srcOrd="0" destOrd="0" presId="urn:microsoft.com/office/officeart/2018/2/layout/IconVerticalSolidList"/>
    <dgm:cxn modelId="{F0D8A728-CBC0-4852-9574-2C1B4F7FB086}" type="presParOf" srcId="{0B507BBA-09C7-40C0-9DF6-3180E3B72EFB}" destId="{84430083-E70B-403E-8FD1-E770C9C542E7}" srcOrd="0" destOrd="0" presId="urn:microsoft.com/office/officeart/2018/2/layout/IconVerticalSolidList"/>
    <dgm:cxn modelId="{27030ED3-A270-47ED-8D17-B30758F98DEE}" type="presParOf" srcId="{84430083-E70B-403E-8FD1-E770C9C542E7}" destId="{C0EF9DD3-FED6-43C9-AF99-0C74D159681A}" srcOrd="0" destOrd="0" presId="urn:microsoft.com/office/officeart/2018/2/layout/IconVerticalSolidList"/>
    <dgm:cxn modelId="{B75E16AF-786B-4DD7-B088-B60076E7A3D1}" type="presParOf" srcId="{84430083-E70B-403E-8FD1-E770C9C542E7}" destId="{49880A7A-BC5F-4D34-99AE-10FF6A83EDF9}" srcOrd="1" destOrd="0" presId="urn:microsoft.com/office/officeart/2018/2/layout/IconVerticalSolidList"/>
    <dgm:cxn modelId="{0544E5DC-4772-4D83-9041-734B7F7DC65D}" type="presParOf" srcId="{84430083-E70B-403E-8FD1-E770C9C542E7}" destId="{7904CF18-E65F-4963-8C3A-0A1EAAB91773}" srcOrd="2" destOrd="0" presId="urn:microsoft.com/office/officeart/2018/2/layout/IconVerticalSolidList"/>
    <dgm:cxn modelId="{4F3E3FB8-14C1-4345-997C-14225AD98960}" type="presParOf" srcId="{84430083-E70B-403E-8FD1-E770C9C542E7}" destId="{4A9019EC-B120-45D4-A543-9EDB28526C3C}" srcOrd="3" destOrd="0" presId="urn:microsoft.com/office/officeart/2018/2/layout/IconVerticalSolidList"/>
    <dgm:cxn modelId="{48855439-6205-4B2A-81C9-9F45DBAC4544}" type="presParOf" srcId="{0B507BBA-09C7-40C0-9DF6-3180E3B72EFB}" destId="{ED6902D9-4802-49B7-AA28-A2FAE068540C}" srcOrd="1" destOrd="0" presId="urn:microsoft.com/office/officeart/2018/2/layout/IconVerticalSolidList"/>
    <dgm:cxn modelId="{B3CD9CA5-8276-44AE-95B5-311185DFD604}" type="presParOf" srcId="{0B507BBA-09C7-40C0-9DF6-3180E3B72EFB}" destId="{9087DC61-FDB2-4E12-94F1-7458BE3A60D4}" srcOrd="2" destOrd="0" presId="urn:microsoft.com/office/officeart/2018/2/layout/IconVerticalSolidList"/>
    <dgm:cxn modelId="{9239700C-A21C-4823-9AF5-06F05834931F}" type="presParOf" srcId="{9087DC61-FDB2-4E12-94F1-7458BE3A60D4}" destId="{E08D1793-F024-4ED4-BB36-3B80FE554419}" srcOrd="0" destOrd="0" presId="urn:microsoft.com/office/officeart/2018/2/layout/IconVerticalSolidList"/>
    <dgm:cxn modelId="{CAEBD391-E668-4EDC-B827-67E739EC39AB}" type="presParOf" srcId="{9087DC61-FDB2-4E12-94F1-7458BE3A60D4}" destId="{FFEAF29C-7C85-4567-9A71-5C5F8D556D78}" srcOrd="1" destOrd="0" presId="urn:microsoft.com/office/officeart/2018/2/layout/IconVerticalSolidList"/>
    <dgm:cxn modelId="{08AB13F8-9838-45B2-9D5F-ED8C18681410}" type="presParOf" srcId="{9087DC61-FDB2-4E12-94F1-7458BE3A60D4}" destId="{78069B91-8116-45B8-BE27-C1EFC6D5F596}" srcOrd="2" destOrd="0" presId="urn:microsoft.com/office/officeart/2018/2/layout/IconVerticalSolidList"/>
    <dgm:cxn modelId="{699E876B-8B44-4353-B66F-B9990C80E090}" type="presParOf" srcId="{9087DC61-FDB2-4E12-94F1-7458BE3A60D4}" destId="{B147D65D-9FCA-4FB1-8ED4-C0AB6269F1AB}" srcOrd="3" destOrd="0" presId="urn:microsoft.com/office/officeart/2018/2/layout/IconVerticalSolidList"/>
    <dgm:cxn modelId="{5F4D9AB3-664A-42F0-8406-310A10815F8D}" type="presParOf" srcId="{0B507BBA-09C7-40C0-9DF6-3180E3B72EFB}" destId="{7F859095-F7D7-476E-93A7-018C1A9E0A63}" srcOrd="3" destOrd="0" presId="urn:microsoft.com/office/officeart/2018/2/layout/IconVerticalSolidList"/>
    <dgm:cxn modelId="{AD171F81-2F50-48EF-91D2-39A2EBC3A2E2}" type="presParOf" srcId="{0B507BBA-09C7-40C0-9DF6-3180E3B72EFB}" destId="{2BCCCCD0-19E6-45E4-B275-4DD467C4A396}" srcOrd="4" destOrd="0" presId="urn:microsoft.com/office/officeart/2018/2/layout/IconVerticalSolidList"/>
    <dgm:cxn modelId="{0790E2F8-8443-4780-97EE-D15E551E1842}" type="presParOf" srcId="{2BCCCCD0-19E6-45E4-B275-4DD467C4A396}" destId="{7E25F167-49FF-459B-B302-6C38C0568BF8}" srcOrd="0" destOrd="0" presId="urn:microsoft.com/office/officeart/2018/2/layout/IconVerticalSolidList"/>
    <dgm:cxn modelId="{8A9549BC-9F6A-4AFA-BD68-F221D140BA22}" type="presParOf" srcId="{2BCCCCD0-19E6-45E4-B275-4DD467C4A396}" destId="{B78EE7CF-58FC-448A-B1C2-A259AF2D5CD1}" srcOrd="1" destOrd="0" presId="urn:microsoft.com/office/officeart/2018/2/layout/IconVerticalSolidList"/>
    <dgm:cxn modelId="{193DA893-809C-4279-8A1A-C5AFDE910E34}" type="presParOf" srcId="{2BCCCCD0-19E6-45E4-B275-4DD467C4A396}" destId="{BCE2E787-25CC-44B5-8E4B-4B1759F13375}" srcOrd="2" destOrd="0" presId="urn:microsoft.com/office/officeart/2018/2/layout/IconVerticalSolidList"/>
    <dgm:cxn modelId="{847133D5-2800-467C-8A9D-5ADC50DBD020}" type="presParOf" srcId="{2BCCCCD0-19E6-45E4-B275-4DD467C4A396}" destId="{ED34707C-3D01-4DD1-8E0C-F46CA2ED0D6A}" srcOrd="3" destOrd="0" presId="urn:microsoft.com/office/officeart/2018/2/layout/IconVerticalSolidList"/>
    <dgm:cxn modelId="{0841B718-78B2-42D8-A606-E24F7E1DC87C}" type="presParOf" srcId="{0B507BBA-09C7-40C0-9DF6-3180E3B72EFB}" destId="{20FB46E4-53E0-4534-A066-429E15FF1640}" srcOrd="5" destOrd="0" presId="urn:microsoft.com/office/officeart/2018/2/layout/IconVerticalSolidList"/>
    <dgm:cxn modelId="{7FBAE8DF-F311-489B-9B91-8079CE954043}" type="presParOf" srcId="{0B507BBA-09C7-40C0-9DF6-3180E3B72EFB}" destId="{7D5FB9D2-B9DD-4DAC-8CFD-4C7CC29C9A47}" srcOrd="6" destOrd="0" presId="urn:microsoft.com/office/officeart/2018/2/layout/IconVerticalSolidList"/>
    <dgm:cxn modelId="{81716094-AE6B-4595-9DFA-EA7DBEB9657B}" type="presParOf" srcId="{7D5FB9D2-B9DD-4DAC-8CFD-4C7CC29C9A47}" destId="{CE8617C6-DA03-47AC-BD42-F2C71DF80E84}" srcOrd="0" destOrd="0" presId="urn:microsoft.com/office/officeart/2018/2/layout/IconVerticalSolidList"/>
    <dgm:cxn modelId="{1ADF66E5-2CD3-4631-A850-F23483A289DE}" type="presParOf" srcId="{7D5FB9D2-B9DD-4DAC-8CFD-4C7CC29C9A47}" destId="{E85E0087-96B3-489F-8CCF-ECA9328A9457}" srcOrd="1" destOrd="0" presId="urn:microsoft.com/office/officeart/2018/2/layout/IconVerticalSolidList"/>
    <dgm:cxn modelId="{B8DCC82F-3F89-4BAC-89C8-64A5F4405C0E}" type="presParOf" srcId="{7D5FB9D2-B9DD-4DAC-8CFD-4C7CC29C9A47}" destId="{F6F2F45B-55F0-4FD1-9BD5-22CE9E2FE6D4}" srcOrd="2" destOrd="0" presId="urn:microsoft.com/office/officeart/2018/2/layout/IconVerticalSolidList"/>
    <dgm:cxn modelId="{9DD316E3-A3D2-4E74-A924-C0FBF2A81CAA}" type="presParOf" srcId="{7D5FB9D2-B9DD-4DAC-8CFD-4C7CC29C9A47}" destId="{346C986A-D1F9-45E4-838D-230F417B230E}" srcOrd="3" destOrd="0" presId="urn:microsoft.com/office/officeart/2018/2/layout/IconVerticalSolidList"/>
    <dgm:cxn modelId="{D3DD8B85-0AF6-4679-81E1-9C8366C7319C}" type="presParOf" srcId="{0B507BBA-09C7-40C0-9DF6-3180E3B72EFB}" destId="{5DE795AD-9910-443E-8D9E-7F3A72ED6396}" srcOrd="7" destOrd="0" presId="urn:microsoft.com/office/officeart/2018/2/layout/IconVerticalSolidList"/>
    <dgm:cxn modelId="{6D1B9D6A-CA3B-45F7-BA39-9B86DDB663EF}" type="presParOf" srcId="{0B507BBA-09C7-40C0-9DF6-3180E3B72EFB}" destId="{C460858D-E315-4916-AA92-B26F1B054985}" srcOrd="8" destOrd="0" presId="urn:microsoft.com/office/officeart/2018/2/layout/IconVerticalSolidList"/>
    <dgm:cxn modelId="{12C6D29D-E4D6-4663-929E-9DD8E6FDC8CB}" type="presParOf" srcId="{C460858D-E315-4916-AA92-B26F1B054985}" destId="{2049A573-568B-4436-9269-90D3DA3D4B9B}" srcOrd="0" destOrd="0" presId="urn:microsoft.com/office/officeart/2018/2/layout/IconVerticalSolidList"/>
    <dgm:cxn modelId="{22027FD4-593C-40EE-848A-9F62F399C1A5}" type="presParOf" srcId="{C460858D-E315-4916-AA92-B26F1B054985}" destId="{E8AD6F03-7332-4B72-B6C6-DC38EC043EDC}" srcOrd="1" destOrd="0" presId="urn:microsoft.com/office/officeart/2018/2/layout/IconVerticalSolidList"/>
    <dgm:cxn modelId="{8D981F0B-455F-4337-9003-9EA8B8851A08}" type="presParOf" srcId="{C460858D-E315-4916-AA92-B26F1B054985}" destId="{19917CE4-B9D0-4C9D-B317-2F517BCFFAF2}" srcOrd="2" destOrd="0" presId="urn:microsoft.com/office/officeart/2018/2/layout/IconVerticalSolidList"/>
    <dgm:cxn modelId="{F075ADD1-EA76-41D0-A5A4-0BB6A0F6A4A5}" type="presParOf" srcId="{C460858D-E315-4916-AA92-B26F1B054985}" destId="{8B86B580-E307-47E9-8A67-8318B05C7A07}" srcOrd="3" destOrd="0" presId="urn:microsoft.com/office/officeart/2018/2/layout/IconVerticalSolidList"/>
    <dgm:cxn modelId="{DD65D89F-9260-4E68-AABB-1F57DCF0BEE5}" type="presParOf" srcId="{0B507BBA-09C7-40C0-9DF6-3180E3B72EFB}" destId="{01B0F51C-8E4E-4089-8903-6D6AEB68BFD9}" srcOrd="9" destOrd="0" presId="urn:microsoft.com/office/officeart/2018/2/layout/IconVerticalSolidList"/>
    <dgm:cxn modelId="{2170F824-09F6-4016-B859-4E7086EFABA4}" type="presParOf" srcId="{0B507BBA-09C7-40C0-9DF6-3180E3B72EFB}" destId="{88F52ECA-4CD6-471E-84F6-1CFCFA3B077C}" srcOrd="10" destOrd="0" presId="urn:microsoft.com/office/officeart/2018/2/layout/IconVerticalSolidList"/>
    <dgm:cxn modelId="{99C4E8E1-FF48-48AE-AC0A-964E2A85E71B}" type="presParOf" srcId="{88F52ECA-4CD6-471E-84F6-1CFCFA3B077C}" destId="{B60C43DF-B775-4128-85E9-CF2B9355B3AD}" srcOrd="0" destOrd="0" presId="urn:microsoft.com/office/officeart/2018/2/layout/IconVerticalSolidList"/>
    <dgm:cxn modelId="{090B45AF-ECA3-43CD-8027-1DC7C8794F2B}" type="presParOf" srcId="{88F52ECA-4CD6-471E-84F6-1CFCFA3B077C}" destId="{0FAE071E-4B43-42EF-B454-42C892BB5FC0}" srcOrd="1" destOrd="0" presId="urn:microsoft.com/office/officeart/2018/2/layout/IconVerticalSolidList"/>
    <dgm:cxn modelId="{40A54EC8-FEB7-4531-A2D0-792971316492}" type="presParOf" srcId="{88F52ECA-4CD6-471E-84F6-1CFCFA3B077C}" destId="{3D95DFC8-5D33-4A2F-92D3-760AA977F398}" srcOrd="2" destOrd="0" presId="urn:microsoft.com/office/officeart/2018/2/layout/IconVerticalSolidList"/>
    <dgm:cxn modelId="{BB70032F-08FD-41C5-890B-58EBE747E5E0}" type="presParOf" srcId="{88F52ECA-4CD6-471E-84F6-1CFCFA3B077C}" destId="{A2778BB0-0A76-4FE0-A8CF-A408647E44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91E72-DEF0-4C5E-BF48-608185CFD937}">
      <dsp:nvSpPr>
        <dsp:cNvPr id="0" name=""/>
        <dsp:cNvSpPr/>
      </dsp:nvSpPr>
      <dsp:spPr>
        <a:xfrm>
          <a:off x="1262060" y="1375"/>
          <a:ext cx="1015435" cy="10154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6A24F-7FDB-4CB0-9E13-FBD8E7C98FAA}">
      <dsp:nvSpPr>
        <dsp:cNvPr id="0" name=""/>
        <dsp:cNvSpPr/>
      </dsp:nvSpPr>
      <dsp:spPr>
        <a:xfrm>
          <a:off x="1478464" y="217780"/>
          <a:ext cx="582626" cy="582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26D6A-5047-48A6-9BD4-429DB78A408D}">
      <dsp:nvSpPr>
        <dsp:cNvPr id="0" name=""/>
        <dsp:cNvSpPr/>
      </dsp:nvSpPr>
      <dsp:spPr>
        <a:xfrm>
          <a:off x="937453" y="1333094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Be a Positive Support - Look Out For Others</a:t>
          </a:r>
        </a:p>
      </dsp:txBody>
      <dsp:txXfrm>
        <a:off x="937453" y="1333094"/>
        <a:ext cx="1664648" cy="665859"/>
      </dsp:txXfrm>
    </dsp:sp>
    <dsp:sp modelId="{DE2E8886-CD31-46D7-8AE2-CCCBE9E1FFDC}">
      <dsp:nvSpPr>
        <dsp:cNvPr id="0" name=""/>
        <dsp:cNvSpPr/>
      </dsp:nvSpPr>
      <dsp:spPr>
        <a:xfrm>
          <a:off x="3218022" y="1375"/>
          <a:ext cx="1015435" cy="10154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321AD-E2DB-4C2A-83FF-A38598575CDB}">
      <dsp:nvSpPr>
        <dsp:cNvPr id="0" name=""/>
        <dsp:cNvSpPr/>
      </dsp:nvSpPr>
      <dsp:spPr>
        <a:xfrm>
          <a:off x="3434426" y="217780"/>
          <a:ext cx="582626" cy="582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B3D6C-8425-4539-9A39-A068E56AE503}">
      <dsp:nvSpPr>
        <dsp:cNvPr id="0" name=""/>
        <dsp:cNvSpPr/>
      </dsp:nvSpPr>
      <dsp:spPr>
        <a:xfrm>
          <a:off x="2893415" y="1333094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Know the signs</a:t>
          </a:r>
          <a:endParaRPr lang="en-US" sz="1400" kern="1200" dirty="0"/>
        </a:p>
      </dsp:txBody>
      <dsp:txXfrm>
        <a:off x="2893415" y="1333094"/>
        <a:ext cx="1664648" cy="665859"/>
      </dsp:txXfrm>
    </dsp:sp>
    <dsp:sp modelId="{B09C33FC-0011-4565-ADCE-5FD37B630080}">
      <dsp:nvSpPr>
        <dsp:cNvPr id="0" name=""/>
        <dsp:cNvSpPr/>
      </dsp:nvSpPr>
      <dsp:spPr>
        <a:xfrm>
          <a:off x="1262060" y="2415116"/>
          <a:ext cx="1015435" cy="10154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F1500-AFFD-48E6-9DA6-149840E28213}">
      <dsp:nvSpPr>
        <dsp:cNvPr id="0" name=""/>
        <dsp:cNvSpPr/>
      </dsp:nvSpPr>
      <dsp:spPr>
        <a:xfrm>
          <a:off x="1478464" y="2631520"/>
          <a:ext cx="582626" cy="582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21BD0-E95F-4C02-BA3A-19FA46EF254B}">
      <dsp:nvSpPr>
        <dsp:cNvPr id="0" name=""/>
        <dsp:cNvSpPr/>
      </dsp:nvSpPr>
      <dsp:spPr>
        <a:xfrm>
          <a:off x="937453" y="3746834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Talk to them </a:t>
          </a:r>
          <a:endParaRPr lang="en-US" sz="1400" kern="1200" dirty="0"/>
        </a:p>
      </dsp:txBody>
      <dsp:txXfrm>
        <a:off x="937453" y="3746834"/>
        <a:ext cx="1664648" cy="665859"/>
      </dsp:txXfrm>
    </dsp:sp>
    <dsp:sp modelId="{95361E30-7954-4D76-B24D-E4669736A2F2}">
      <dsp:nvSpPr>
        <dsp:cNvPr id="0" name=""/>
        <dsp:cNvSpPr/>
      </dsp:nvSpPr>
      <dsp:spPr>
        <a:xfrm>
          <a:off x="3218022" y="2415116"/>
          <a:ext cx="1015435" cy="10154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00E93-EC5E-4E08-A197-FBFD0213C3D2}">
      <dsp:nvSpPr>
        <dsp:cNvPr id="0" name=""/>
        <dsp:cNvSpPr/>
      </dsp:nvSpPr>
      <dsp:spPr>
        <a:xfrm>
          <a:off x="3434426" y="2631520"/>
          <a:ext cx="582626" cy="582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FB387-16FE-4989-85F5-4EE4427794C7}">
      <dsp:nvSpPr>
        <dsp:cNvPr id="0" name=""/>
        <dsp:cNvSpPr/>
      </dsp:nvSpPr>
      <dsp:spPr>
        <a:xfrm>
          <a:off x="2893415" y="3746834"/>
          <a:ext cx="1664648" cy="6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Talk to friends/family/Coaches</a:t>
          </a:r>
          <a:endParaRPr lang="en-US" sz="1400" kern="1200" dirty="0"/>
        </a:p>
      </dsp:txBody>
      <dsp:txXfrm>
        <a:off x="2893415" y="3746834"/>
        <a:ext cx="1664648" cy="665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5CDD7-5A05-4D34-B6AD-9F4B812A9953}">
      <dsp:nvSpPr>
        <dsp:cNvPr id="0" name=""/>
        <dsp:cNvSpPr/>
      </dsp:nvSpPr>
      <dsp:spPr>
        <a:xfrm>
          <a:off x="935412" y="635"/>
          <a:ext cx="941449" cy="9414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3D7AC-3062-440C-A7F4-AA0C990587B9}">
      <dsp:nvSpPr>
        <dsp:cNvPr id="0" name=""/>
        <dsp:cNvSpPr/>
      </dsp:nvSpPr>
      <dsp:spPr>
        <a:xfrm>
          <a:off x="1136049" y="201272"/>
          <a:ext cx="540175" cy="5401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88D3A-1DB3-4BED-A020-C744CBD2FD6A}">
      <dsp:nvSpPr>
        <dsp:cNvPr id="0" name=""/>
        <dsp:cNvSpPr/>
      </dsp:nvSpPr>
      <dsp:spPr>
        <a:xfrm>
          <a:off x="634457" y="1028179"/>
          <a:ext cx="1543359" cy="108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Pick a safe place to talk. Quiet room, go and get a coffee or outdoors</a:t>
          </a:r>
          <a:endParaRPr lang="en-US" sz="1400" kern="1200" dirty="0"/>
        </a:p>
      </dsp:txBody>
      <dsp:txXfrm>
        <a:off x="634457" y="1028179"/>
        <a:ext cx="1543359" cy="1089507"/>
      </dsp:txXfrm>
    </dsp:sp>
    <dsp:sp modelId="{F49F405D-6039-4F0B-9E11-7F8DD5B64D8E}">
      <dsp:nvSpPr>
        <dsp:cNvPr id="0" name=""/>
        <dsp:cNvSpPr/>
      </dsp:nvSpPr>
      <dsp:spPr>
        <a:xfrm>
          <a:off x="2748860" y="104207"/>
          <a:ext cx="941449" cy="9414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D8CD2-CB57-40C2-9BCF-2899256C1219}">
      <dsp:nvSpPr>
        <dsp:cNvPr id="0" name=""/>
        <dsp:cNvSpPr/>
      </dsp:nvSpPr>
      <dsp:spPr>
        <a:xfrm>
          <a:off x="2949496" y="304844"/>
          <a:ext cx="540175" cy="5401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6B6DE-2059-4E0B-935A-D31AF8BF3F07}">
      <dsp:nvSpPr>
        <dsp:cNvPr id="0" name=""/>
        <dsp:cNvSpPr/>
      </dsp:nvSpPr>
      <dsp:spPr>
        <a:xfrm>
          <a:off x="2447904" y="1338895"/>
          <a:ext cx="1543359" cy="675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Let people know its ok to be not ok … </a:t>
          </a:r>
          <a:endParaRPr lang="en-US" sz="1400" kern="1200" dirty="0"/>
        </a:p>
      </dsp:txBody>
      <dsp:txXfrm>
        <a:off x="2447904" y="1338895"/>
        <a:ext cx="1543359" cy="675219"/>
      </dsp:txXfrm>
    </dsp:sp>
    <dsp:sp modelId="{B6E37A99-2E36-4FED-AAFA-440197C2EB42}">
      <dsp:nvSpPr>
        <dsp:cNvPr id="0" name=""/>
        <dsp:cNvSpPr/>
      </dsp:nvSpPr>
      <dsp:spPr>
        <a:xfrm>
          <a:off x="935412" y="2503526"/>
          <a:ext cx="941449" cy="9414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DA1B9-3F09-415C-B1C4-BED8BEA9C7D2}">
      <dsp:nvSpPr>
        <dsp:cNvPr id="0" name=""/>
        <dsp:cNvSpPr/>
      </dsp:nvSpPr>
      <dsp:spPr>
        <a:xfrm>
          <a:off x="1136049" y="2704163"/>
          <a:ext cx="540175" cy="5401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334A0-8DF6-43A3-8756-BA880376EA8E}">
      <dsp:nvSpPr>
        <dsp:cNvPr id="0" name=""/>
        <dsp:cNvSpPr/>
      </dsp:nvSpPr>
      <dsp:spPr>
        <a:xfrm>
          <a:off x="634457" y="3738214"/>
          <a:ext cx="1543359" cy="675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Listen</a:t>
          </a:r>
          <a:endParaRPr lang="en-US" sz="1400" kern="1200" dirty="0"/>
        </a:p>
      </dsp:txBody>
      <dsp:txXfrm>
        <a:off x="634457" y="3738214"/>
        <a:ext cx="1543359" cy="675219"/>
      </dsp:txXfrm>
    </dsp:sp>
    <dsp:sp modelId="{1F99E6FD-CF8E-461B-9AA4-13256ACAB685}">
      <dsp:nvSpPr>
        <dsp:cNvPr id="0" name=""/>
        <dsp:cNvSpPr/>
      </dsp:nvSpPr>
      <dsp:spPr>
        <a:xfrm>
          <a:off x="2748860" y="2503526"/>
          <a:ext cx="941449" cy="94144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EE6D1-850B-415C-896F-A0267D2C3363}">
      <dsp:nvSpPr>
        <dsp:cNvPr id="0" name=""/>
        <dsp:cNvSpPr/>
      </dsp:nvSpPr>
      <dsp:spPr>
        <a:xfrm>
          <a:off x="2949496" y="2704163"/>
          <a:ext cx="540175" cy="5401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EBCD5-01C2-4038-A4D9-E27342DE9365}">
      <dsp:nvSpPr>
        <dsp:cNvPr id="0" name=""/>
        <dsp:cNvSpPr/>
      </dsp:nvSpPr>
      <dsp:spPr>
        <a:xfrm>
          <a:off x="2447904" y="3738214"/>
          <a:ext cx="1543359" cy="675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Encourage them to speak to others and get help</a:t>
          </a:r>
          <a:endParaRPr lang="en-US" sz="1400" kern="1200" dirty="0"/>
        </a:p>
      </dsp:txBody>
      <dsp:txXfrm>
        <a:off x="2447904" y="3738214"/>
        <a:ext cx="1543359" cy="675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F9DD3-FED6-43C9-AF99-0C74D159681A}">
      <dsp:nvSpPr>
        <dsp:cNvPr id="0" name=""/>
        <dsp:cNvSpPr/>
      </dsp:nvSpPr>
      <dsp:spPr>
        <a:xfrm>
          <a:off x="0" y="1781"/>
          <a:ext cx="4848745" cy="759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80A7A-BC5F-4D34-99AE-10FF6A83EDF9}">
      <dsp:nvSpPr>
        <dsp:cNvPr id="0" name=""/>
        <dsp:cNvSpPr/>
      </dsp:nvSpPr>
      <dsp:spPr>
        <a:xfrm>
          <a:off x="229697" y="172631"/>
          <a:ext cx="417631" cy="4176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019EC-B120-45D4-A543-9EDB28526C3C}">
      <dsp:nvSpPr>
        <dsp:cNvPr id="0" name=""/>
        <dsp:cNvSpPr/>
      </dsp:nvSpPr>
      <dsp:spPr>
        <a:xfrm>
          <a:off x="877025" y="1781"/>
          <a:ext cx="3971720" cy="759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62" tIns="80362" rIns="80362" bIns="803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Mental health helpline wales: 0800132737 or Text- Help to 81066</a:t>
          </a:r>
          <a:endParaRPr lang="en-US" sz="1700" kern="1200" dirty="0"/>
        </a:p>
      </dsp:txBody>
      <dsp:txXfrm>
        <a:off x="877025" y="1781"/>
        <a:ext cx="3971720" cy="759329"/>
      </dsp:txXfrm>
    </dsp:sp>
    <dsp:sp modelId="{E08D1793-F024-4ED4-BB36-3B80FE554419}">
      <dsp:nvSpPr>
        <dsp:cNvPr id="0" name=""/>
        <dsp:cNvSpPr/>
      </dsp:nvSpPr>
      <dsp:spPr>
        <a:xfrm>
          <a:off x="0" y="950943"/>
          <a:ext cx="4848745" cy="759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F29C-7C85-4567-9A71-5C5F8D556D78}">
      <dsp:nvSpPr>
        <dsp:cNvPr id="0" name=""/>
        <dsp:cNvSpPr/>
      </dsp:nvSpPr>
      <dsp:spPr>
        <a:xfrm>
          <a:off x="229697" y="1121793"/>
          <a:ext cx="417631" cy="4176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7D65D-9FCA-4FB1-8ED4-C0AB6269F1AB}">
      <dsp:nvSpPr>
        <dsp:cNvPr id="0" name=""/>
        <dsp:cNvSpPr/>
      </dsp:nvSpPr>
      <dsp:spPr>
        <a:xfrm>
          <a:off x="877025" y="950943"/>
          <a:ext cx="3971720" cy="759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62" tIns="80362" rIns="80362" bIns="803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Hafal (Welsh charity): 01792 816 600/832 400 / www.Hafal.org.uk</a:t>
          </a:r>
          <a:endParaRPr lang="en-US" sz="1700" kern="1200"/>
        </a:p>
      </dsp:txBody>
      <dsp:txXfrm>
        <a:off x="877025" y="950943"/>
        <a:ext cx="3971720" cy="759329"/>
      </dsp:txXfrm>
    </dsp:sp>
    <dsp:sp modelId="{7E25F167-49FF-459B-B302-6C38C0568BF8}">
      <dsp:nvSpPr>
        <dsp:cNvPr id="0" name=""/>
        <dsp:cNvSpPr/>
      </dsp:nvSpPr>
      <dsp:spPr>
        <a:xfrm>
          <a:off x="0" y="1900105"/>
          <a:ext cx="4848745" cy="759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EE7CF-58FC-448A-B1C2-A259AF2D5CD1}">
      <dsp:nvSpPr>
        <dsp:cNvPr id="0" name=""/>
        <dsp:cNvSpPr/>
      </dsp:nvSpPr>
      <dsp:spPr>
        <a:xfrm>
          <a:off x="229697" y="2070954"/>
          <a:ext cx="417631" cy="4176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4707C-3D01-4DD1-8E0C-F46CA2ED0D6A}">
      <dsp:nvSpPr>
        <dsp:cNvPr id="0" name=""/>
        <dsp:cNvSpPr/>
      </dsp:nvSpPr>
      <dsp:spPr>
        <a:xfrm>
          <a:off x="877025" y="1900105"/>
          <a:ext cx="3971720" cy="759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62" tIns="80362" rIns="80362" bIns="803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YoungMinds: 08088025544 / Text YM to 85258</a:t>
          </a:r>
          <a:endParaRPr lang="en-US" sz="1700" kern="1200"/>
        </a:p>
      </dsp:txBody>
      <dsp:txXfrm>
        <a:off x="877025" y="1900105"/>
        <a:ext cx="3971720" cy="759329"/>
      </dsp:txXfrm>
    </dsp:sp>
    <dsp:sp modelId="{CE8617C6-DA03-47AC-BD42-F2C71DF80E84}">
      <dsp:nvSpPr>
        <dsp:cNvPr id="0" name=""/>
        <dsp:cNvSpPr/>
      </dsp:nvSpPr>
      <dsp:spPr>
        <a:xfrm>
          <a:off x="0" y="2849267"/>
          <a:ext cx="4848745" cy="759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E0087-96B3-489F-8CCF-ECA9328A9457}">
      <dsp:nvSpPr>
        <dsp:cNvPr id="0" name=""/>
        <dsp:cNvSpPr/>
      </dsp:nvSpPr>
      <dsp:spPr>
        <a:xfrm>
          <a:off x="229697" y="3020116"/>
          <a:ext cx="417631" cy="4176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C986A-D1F9-45E4-838D-230F417B230E}">
      <dsp:nvSpPr>
        <dsp:cNvPr id="0" name=""/>
        <dsp:cNvSpPr/>
      </dsp:nvSpPr>
      <dsp:spPr>
        <a:xfrm>
          <a:off x="877025" y="2849267"/>
          <a:ext cx="3971720" cy="759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62" tIns="80362" rIns="80362" bIns="803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Samaritans: 116 123</a:t>
          </a:r>
        </a:p>
      </dsp:txBody>
      <dsp:txXfrm>
        <a:off x="877025" y="2849267"/>
        <a:ext cx="3971720" cy="759329"/>
      </dsp:txXfrm>
    </dsp:sp>
    <dsp:sp modelId="{2049A573-568B-4436-9269-90D3DA3D4B9B}">
      <dsp:nvSpPr>
        <dsp:cNvPr id="0" name=""/>
        <dsp:cNvSpPr/>
      </dsp:nvSpPr>
      <dsp:spPr>
        <a:xfrm>
          <a:off x="0" y="3798429"/>
          <a:ext cx="4848745" cy="759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D6F03-7332-4B72-B6C6-DC38EC043EDC}">
      <dsp:nvSpPr>
        <dsp:cNvPr id="0" name=""/>
        <dsp:cNvSpPr/>
      </dsp:nvSpPr>
      <dsp:spPr>
        <a:xfrm>
          <a:off x="229697" y="3969278"/>
          <a:ext cx="417631" cy="4176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6B580-E307-47E9-8A67-8318B05C7A07}">
      <dsp:nvSpPr>
        <dsp:cNvPr id="0" name=""/>
        <dsp:cNvSpPr/>
      </dsp:nvSpPr>
      <dsp:spPr>
        <a:xfrm>
          <a:off x="877025" y="3798429"/>
          <a:ext cx="3971720" cy="759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62" tIns="80362" rIns="80362" bIns="803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NHS direct: Call 111 / www.nhsdirect.wales.nhs.uk</a:t>
          </a:r>
          <a:endParaRPr lang="en-US" sz="1700" kern="1200"/>
        </a:p>
      </dsp:txBody>
      <dsp:txXfrm>
        <a:off x="877025" y="3798429"/>
        <a:ext cx="3971720" cy="759329"/>
      </dsp:txXfrm>
    </dsp:sp>
    <dsp:sp modelId="{B60C43DF-B775-4128-85E9-CF2B9355B3AD}">
      <dsp:nvSpPr>
        <dsp:cNvPr id="0" name=""/>
        <dsp:cNvSpPr/>
      </dsp:nvSpPr>
      <dsp:spPr>
        <a:xfrm>
          <a:off x="0" y="4747591"/>
          <a:ext cx="4848745" cy="759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E071E-4B43-42EF-B454-42C892BB5FC0}">
      <dsp:nvSpPr>
        <dsp:cNvPr id="0" name=""/>
        <dsp:cNvSpPr/>
      </dsp:nvSpPr>
      <dsp:spPr>
        <a:xfrm>
          <a:off x="229697" y="4918440"/>
          <a:ext cx="417631" cy="41763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78BB0-0A76-4FE0-A8CF-A408647E447C}">
      <dsp:nvSpPr>
        <dsp:cNvPr id="0" name=""/>
        <dsp:cNvSpPr/>
      </dsp:nvSpPr>
      <dsp:spPr>
        <a:xfrm>
          <a:off x="877025" y="4747591"/>
          <a:ext cx="3971720" cy="759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62" tIns="80362" rIns="80362" bIns="8036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Emergency services: 999</a:t>
          </a:r>
          <a:endParaRPr lang="en-US" sz="1700" kern="1200"/>
        </a:p>
      </dsp:txBody>
      <dsp:txXfrm>
        <a:off x="877025" y="4747591"/>
        <a:ext cx="3971720" cy="759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3D05-BDB1-CB4E-8CEE-2B91BB989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C47274-D324-B745-8AED-2E9F88D35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1D5A-7A13-F644-AB4D-0824CAFC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23169-6EC0-054A-B085-D99B3220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D5D8-103B-5C4F-82BF-544C747A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9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884A-4B47-6B4E-BFC7-E10B6B0E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19579-023E-A14F-B6F9-40F2FE1C7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F8AE4-C0DB-4140-AF36-F55BC916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FFE46-8D32-BD4E-9C48-D43B8E55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F0136-D1B2-C54C-A13C-EA465ABA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3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3F166A-2108-2B4B-9CE2-2F5822A68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66A8E-9658-3C41-923F-B7E6C6EF0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74738-8753-844C-9490-25E45F51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258D-B990-9842-9F6C-603A7CE1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37DD9-ED09-9149-A73C-380F0B45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09FB-1163-364B-A700-853352A1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4FF4-1E89-0241-BC45-658C3B8F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6C755-1595-DF4B-ACD5-709D530E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85449-BB3E-C34D-9825-B90F28CF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7F0CB-FA90-E546-9D7C-24B67E68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1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F375-CC07-9D4E-BBEC-33BAE4387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656F5-0FF0-2C45-B36B-F3632837D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C5DEA-76FE-0B42-A6F8-3D0B9075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E3F9-0F52-4A47-AC13-8CCCE5B5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71527-CCA1-294A-B32E-1406A5A2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0578-0036-F54E-9231-5108C76D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E596E-B4B6-CD47-B728-6606F108D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F94EE-7904-D14A-9BD1-ECE83A1C9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BE082-9446-4945-83E0-87C6E3E3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8BF7A-7165-274D-A469-F43D9D6E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763E7-AF03-1B49-AB75-28B333BA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5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5EDD-4720-0645-812A-3278B4BD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840D0-75BB-5441-A6FE-399C1049C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F56B4-9CE5-B549-A7F7-7CF6EB619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E520B-D5D9-8444-8E1E-90BE9E0B0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380B4-83DB-9B41-9387-FEB0D07BC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FAACA-27A8-4A4D-9D72-69F665E5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1670A-643C-1546-BA97-8E43CFA6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0A370-3937-E541-ACEB-EAB06B96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3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0A00-B6F3-B04F-B67F-8F660AA5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C389A-8285-7243-B842-FD05145A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CF634-8ED4-9941-98AA-2892455E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C6C55-A1B9-894D-9E6C-A6819C0A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7EF49-6050-D740-9466-E580BF52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C13081-04E4-9741-A320-0BED5524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B3728-47EA-024D-9C65-AF9BEB2D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0436-32E6-F94B-9FA4-A8870DC2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863F5-91BA-D946-A180-E2323988E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C0D8D-7776-7C4A-8959-D380D7D7D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C0E6A-AC5B-DA42-BE9A-BA350344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5F9B4-E0DF-884C-906C-F7025B7F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F900A-A610-BD44-937E-3DA75D23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0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868A-19EA-8F44-83AF-3F5D7C12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8D573-978C-B344-AAD9-BB9D4C489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3086F-83B5-2B4D-B906-74647C7F4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8C58F-49B8-7B47-BA3D-D07F27A5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CBBC9-FE2A-8C4C-8DB8-29218C68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081C7-95DC-C44D-AA50-2CE87C33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7BDFE5-D774-4041-9C7B-337A26F5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0CFD0-6D8B-5A49-99F6-B52AF0276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583D6-669A-DA40-96DA-82BABAC9F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E7342-8F79-E146-99C4-3CC492A3C399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D197-9804-0D4B-A716-FF05D27AE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6AF3-D565-7A42-90D0-927A01B28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A7C9-71EA-3F4E-8FE1-F6BC1B95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6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E18E-F779-4D4B-965E-D56B9CE6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355" y="8770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Pushing Positive Mental Health In Your Club</a:t>
            </a:r>
            <a:br>
              <a:rPr lang="en-US" b="1" dirty="0"/>
            </a:br>
            <a:r>
              <a:rPr lang="en-US" b="1" dirty="0"/>
              <a:t>Unite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2DFD5-E823-1D4C-9F33-4A8ED766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41" y="3509963"/>
            <a:ext cx="5754029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909A2F-7582-8A4F-A28C-98AC510A6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270" y="1371601"/>
            <a:ext cx="6890147" cy="38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9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LmC7gAATdk72MVctyKKpEAYp5CkbLPFaYqxRXekoyKKNlHBr-9qA8OUmeXWGLSsMekGSByrC4H_CGALJeSt7OfSnUyyzZ_oxE3PXxm3Oqu-C1tnQU3M7eW5Vwj43RplOmLFk2dVEDh-MSInqLQ">
            <a:extLst>
              <a:ext uri="{FF2B5EF4-FFF2-40B4-BE49-F238E27FC236}">
                <a16:creationId xmlns:a16="http://schemas.microsoft.com/office/drawing/2014/main" id="{D66ED543-9A9B-1F49-8C1B-46E1193F23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49" y="1146009"/>
            <a:ext cx="3287880" cy="22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_qgADi9_gpHIK71kLkri9kO1oE1NoJMD1TGDqI8hPFGiiY4_gCTath5a_EIC7B8qbitMB9g_p0MAn89mtiOl6cwWhs1qt7y6HF0gx-BDigjFcbT45vqfknWT8guoyINZnH0-NdEaIWf3Vk-M-w">
            <a:extLst>
              <a:ext uri="{FF2B5EF4-FFF2-40B4-BE49-F238E27FC236}">
                <a16:creationId xmlns:a16="http://schemas.microsoft.com/office/drawing/2014/main" id="{13BA509D-2712-AE4C-9A5D-3B5FB7D9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65" y="1146009"/>
            <a:ext cx="3672639" cy="22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7E611-5EC8-064A-8C3B-F1C1B82FF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949" y="3582404"/>
            <a:ext cx="7583154" cy="23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912E8-177B-6648-924A-16CD0363E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641" y="1143001"/>
            <a:ext cx="7886700" cy="4038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b="1" dirty="0"/>
              <a:t>Aim</a:t>
            </a:r>
            <a:r>
              <a:rPr lang="en-GB" sz="4000" dirty="0"/>
              <a:t>:</a:t>
            </a:r>
            <a:endParaRPr lang="en-GB" sz="4000" dirty="0">
              <a:solidFill>
                <a:srgbClr val="FFFFFF"/>
              </a:solidFill>
            </a:endParaRPr>
          </a:p>
          <a:p>
            <a:r>
              <a:rPr lang="en-GB" sz="4000" b="1" dirty="0"/>
              <a:t>Demonstrate the importance of speaking about mental health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000" b="1" dirty="0"/>
              <a:t>Objectives:</a:t>
            </a:r>
          </a:p>
          <a:p>
            <a:r>
              <a:rPr lang="en-GB" sz="4000" b="1" dirty="0"/>
              <a:t>Understand on going support is available</a:t>
            </a:r>
          </a:p>
          <a:p>
            <a:r>
              <a:rPr lang="en-GB" sz="4000" b="1" dirty="0"/>
              <a:t>Identify how all members can support each other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724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35DA4-50E3-1543-B09C-12A938717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09" y="776869"/>
            <a:ext cx="4038600" cy="3572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172FD0-C35C-9F4E-9E0B-C110B21A4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137" y="620752"/>
            <a:ext cx="4817326" cy="3728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65DDA-77BB-7F43-997A-71ED637BF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551" y="4505093"/>
            <a:ext cx="6962079" cy="2128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B7725-253B-1746-8191-372A461B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29" y="620752"/>
            <a:ext cx="4038600" cy="35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79D3-30BD-B340-A58D-A641E184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we do to support?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9C99F-D6F9-5944-B66C-E400DF9DC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your members is the main focus. Your club will have a lot of different meanings to different members</a:t>
            </a:r>
          </a:p>
          <a:p>
            <a:endParaRPr lang="en-US" dirty="0"/>
          </a:p>
          <a:p>
            <a:r>
              <a:rPr lang="en-US" dirty="0"/>
              <a:t>Social club, elite club, fitness goals and positive wellbeing </a:t>
            </a:r>
          </a:p>
          <a:p>
            <a:endParaRPr lang="en-US" dirty="0"/>
          </a:p>
          <a:p>
            <a:r>
              <a:rPr lang="en-US" dirty="0"/>
              <a:t>This is important as different people will have different ways they would want support from the club.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C945C-0C42-874F-98A0-69599D8AB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956"/>
            <a:ext cx="10515600" cy="56640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Suggestions for support, to get everyone back thinking about having sport back, start some competitions around “</a:t>
            </a:r>
            <a:r>
              <a:rPr lang="en-US" dirty="0" err="1"/>
              <a:t>Favourite</a:t>
            </a:r>
            <a:r>
              <a:rPr lang="en-US" dirty="0"/>
              <a:t> photo” this will help create some positivity and also reduce anxiety for some members. </a:t>
            </a:r>
          </a:p>
          <a:p>
            <a:endParaRPr lang="en-US" dirty="0"/>
          </a:p>
          <a:p>
            <a:r>
              <a:rPr lang="en-US" dirty="0"/>
              <a:t>Share podcasts around athletes speaking about different struggles in and out of sport. This helps athletes understand they are not the only ones going through tough times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Set up a coffee club before or after training for some downtime and just give people a safe space to check in</a:t>
            </a:r>
          </a:p>
          <a:p>
            <a:endParaRPr lang="en-US" dirty="0"/>
          </a:p>
          <a:p>
            <a:r>
              <a:rPr lang="en-US" dirty="0"/>
              <a:t>Put posters up around the club that promote support that is always available </a:t>
            </a:r>
          </a:p>
        </p:txBody>
      </p:sp>
    </p:spTree>
    <p:extLst>
      <p:ext uri="{BB962C8B-B14F-4D97-AF65-F5344CB8AC3E}">
        <p14:creationId xmlns:p14="http://schemas.microsoft.com/office/powerpoint/2010/main" val="195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357" y="1600200"/>
            <a:ext cx="3618434" cy="348475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How could you help your members?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DCB835-CB09-437E-B898-1E07A2040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320673"/>
              </p:ext>
            </p:extLst>
          </p:nvPr>
        </p:nvGraphicFramePr>
        <p:xfrm>
          <a:off x="5588794" y="1210443"/>
          <a:ext cx="5495518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8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133600"/>
            <a:ext cx="3352799" cy="32412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Starting the Conversation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B5A700-1320-4614-B65D-8EF6E642F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518019"/>
              </p:ext>
            </p:extLst>
          </p:nvPr>
        </p:nvGraphicFramePr>
        <p:xfrm>
          <a:off x="5588795" y="1210443"/>
          <a:ext cx="4625722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5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600201"/>
            <a:ext cx="2711844" cy="292680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There is always support available 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6CF39E-EADB-461A-9BAF-A207837A6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581944"/>
              </p:ext>
            </p:extLst>
          </p:nvPr>
        </p:nvGraphicFramePr>
        <p:xfrm>
          <a:off x="5588795" y="735980"/>
          <a:ext cx="4848746" cy="550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291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325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Pushing Positive Mental Health In Your Club Unite Conference</vt:lpstr>
      <vt:lpstr>PowerPoint Presentation</vt:lpstr>
      <vt:lpstr>PowerPoint Presentation</vt:lpstr>
      <vt:lpstr>PowerPoint Presentation</vt:lpstr>
      <vt:lpstr>What can we do to support?</vt:lpstr>
      <vt:lpstr>PowerPoint Presentation</vt:lpstr>
      <vt:lpstr>How could you help your members?</vt:lpstr>
      <vt:lpstr>Starting the Conversation</vt:lpstr>
      <vt:lpstr>There is always support available ..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Pushing Positive Mental Health In Your Club Unite Conference</dc:title>
  <dc:creator>Microsoft Office User</dc:creator>
  <cp:lastModifiedBy>Febe Ashley</cp:lastModifiedBy>
  <cp:revision>4</cp:revision>
  <dcterms:created xsi:type="dcterms:W3CDTF">2021-03-11T08:38:28Z</dcterms:created>
  <dcterms:modified xsi:type="dcterms:W3CDTF">2021-03-11T09:16:47Z</dcterms:modified>
</cp:coreProperties>
</file>